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4"/>
  </p:sldMasterIdLst>
  <p:notesMasterIdLst>
    <p:notesMasterId r:id="rId31"/>
  </p:notesMasterIdLst>
  <p:handoutMasterIdLst>
    <p:handoutMasterId r:id="rId32"/>
  </p:handoutMasterIdLst>
  <p:sldIdLst>
    <p:sldId id="324" r:id="rId5"/>
    <p:sldId id="326" r:id="rId6"/>
    <p:sldId id="329" r:id="rId7"/>
    <p:sldId id="375" r:id="rId8"/>
    <p:sldId id="376" r:id="rId9"/>
    <p:sldId id="355" r:id="rId10"/>
    <p:sldId id="338" r:id="rId11"/>
    <p:sldId id="356" r:id="rId12"/>
    <p:sldId id="339" r:id="rId13"/>
    <p:sldId id="365" r:id="rId14"/>
    <p:sldId id="345" r:id="rId15"/>
    <p:sldId id="340" r:id="rId16"/>
    <p:sldId id="346" r:id="rId17"/>
    <p:sldId id="347" r:id="rId18"/>
    <p:sldId id="348" r:id="rId19"/>
    <p:sldId id="377" r:id="rId20"/>
    <p:sldId id="378" r:id="rId21"/>
    <p:sldId id="369" r:id="rId22"/>
    <p:sldId id="363" r:id="rId23"/>
    <p:sldId id="364" r:id="rId24"/>
    <p:sldId id="358" r:id="rId25"/>
    <p:sldId id="325" r:id="rId26"/>
    <p:sldId id="374" r:id="rId27"/>
    <p:sldId id="342" r:id="rId28"/>
    <p:sldId id="362" r:id="rId29"/>
    <p:sldId id="360" r:id="rId30"/>
  </p:sldIdLst>
  <p:sldSz cx="12188825" cy="6858000"/>
  <p:notesSz cx="7010400" cy="9296400"/>
  <p:defaultTextStyle>
    <a:defPPr>
      <a:defRPr lang="en-US"/>
    </a:defPPr>
    <a:lvl1pPr marL="0" algn="l" defTabSz="761787" rtl="0" eaLnBrk="1" latinLnBrk="0" hangingPunct="1">
      <a:defRPr sz="1500" kern="1200">
        <a:solidFill>
          <a:schemeClr val="tx1"/>
        </a:solidFill>
        <a:latin typeface="+mn-lt"/>
        <a:ea typeface="+mn-ea"/>
        <a:cs typeface="+mn-cs"/>
      </a:defRPr>
    </a:lvl1pPr>
    <a:lvl2pPr marL="380893" algn="l" defTabSz="761787" rtl="0" eaLnBrk="1" latinLnBrk="0" hangingPunct="1">
      <a:defRPr sz="1500" kern="1200">
        <a:solidFill>
          <a:schemeClr val="tx1"/>
        </a:solidFill>
        <a:latin typeface="+mn-lt"/>
        <a:ea typeface="+mn-ea"/>
        <a:cs typeface="+mn-cs"/>
      </a:defRPr>
    </a:lvl2pPr>
    <a:lvl3pPr marL="761787" algn="l" defTabSz="761787" rtl="0" eaLnBrk="1" latinLnBrk="0" hangingPunct="1">
      <a:defRPr sz="1500" kern="1200">
        <a:solidFill>
          <a:schemeClr val="tx1"/>
        </a:solidFill>
        <a:latin typeface="+mn-lt"/>
        <a:ea typeface="+mn-ea"/>
        <a:cs typeface="+mn-cs"/>
      </a:defRPr>
    </a:lvl3pPr>
    <a:lvl4pPr marL="1142680" algn="l" defTabSz="761787" rtl="0" eaLnBrk="1" latinLnBrk="0" hangingPunct="1">
      <a:defRPr sz="1500" kern="1200">
        <a:solidFill>
          <a:schemeClr val="tx1"/>
        </a:solidFill>
        <a:latin typeface="+mn-lt"/>
        <a:ea typeface="+mn-ea"/>
        <a:cs typeface="+mn-cs"/>
      </a:defRPr>
    </a:lvl4pPr>
    <a:lvl5pPr marL="1523573" algn="l" defTabSz="761787" rtl="0" eaLnBrk="1" latinLnBrk="0" hangingPunct="1">
      <a:defRPr sz="1500" kern="1200">
        <a:solidFill>
          <a:schemeClr val="tx1"/>
        </a:solidFill>
        <a:latin typeface="+mn-lt"/>
        <a:ea typeface="+mn-ea"/>
        <a:cs typeface="+mn-cs"/>
      </a:defRPr>
    </a:lvl5pPr>
    <a:lvl6pPr marL="1904467" algn="l" defTabSz="761787" rtl="0" eaLnBrk="1" latinLnBrk="0" hangingPunct="1">
      <a:defRPr sz="1500" kern="1200">
        <a:solidFill>
          <a:schemeClr val="tx1"/>
        </a:solidFill>
        <a:latin typeface="+mn-lt"/>
        <a:ea typeface="+mn-ea"/>
        <a:cs typeface="+mn-cs"/>
      </a:defRPr>
    </a:lvl6pPr>
    <a:lvl7pPr marL="2285360" algn="l" defTabSz="761787" rtl="0" eaLnBrk="1" latinLnBrk="0" hangingPunct="1">
      <a:defRPr sz="1500" kern="1200">
        <a:solidFill>
          <a:schemeClr val="tx1"/>
        </a:solidFill>
        <a:latin typeface="+mn-lt"/>
        <a:ea typeface="+mn-ea"/>
        <a:cs typeface="+mn-cs"/>
      </a:defRPr>
    </a:lvl7pPr>
    <a:lvl8pPr marL="2666253" algn="l" defTabSz="761787" rtl="0" eaLnBrk="1" latinLnBrk="0" hangingPunct="1">
      <a:defRPr sz="1500" kern="1200">
        <a:solidFill>
          <a:schemeClr val="tx1"/>
        </a:solidFill>
        <a:latin typeface="+mn-lt"/>
        <a:ea typeface="+mn-ea"/>
        <a:cs typeface="+mn-cs"/>
      </a:defRPr>
    </a:lvl8pPr>
    <a:lvl9pPr marL="3047147" algn="l" defTabSz="761787"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00" userDrawn="1">
          <p15:clr>
            <a:srgbClr val="A4A3A4"/>
          </p15:clr>
        </p15:guide>
        <p15:guide id="2" pos="180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4629A57-33EA-F4D1-FA6A-733301FAA2FD}" name="Celeste Crocker" initials="CC" userId="S::celeste.crocker@modivcare.com::64f7162d-6dc5-4e84-a125-cca517b25379" providerId="AD"/>
  <p188:author id="{58F1E29B-0BE1-A58C-5048-A5EDD691A8D2}" name="Lakita Davis" initials="LD" userId="S::lakita.davis@modivcare.com::241e2d47-7fe7-48b9-8c57-dd095c0669ff" providerId="AD"/>
  <p188:author id="{DA87569F-081F-0B5D-8AF5-ABF03BFD5AC3}" name="Lydia Hennick" initials="LH" userId="S::lydiaj@modivcare.com::0a9980c4-7f18-4e5d-bad0-0a2ab9dda752" providerId="AD"/>
  <p188:author id="{EE7BE1AE-4D4A-0A07-F6E5-9335DF00FB19}" name="Chad Wade" initials="" userId="S::chad.wade@modivcare.com::bd9a7e4e-7e37-4906-a29a-2897a0b07652" providerId="AD"/>
  <p188:author id="{007D25D7-5934-C9DE-B366-3AD08B5112E4}" name="Maya Clanton" initials="MC" userId="S::maya.clanton@modivcare.com::9c3b2bd9-b49c-4502-bf60-e7a2196e6123" providerId="AD"/>
  <p188:author id="{DD1131E2-2E5E-31A6-4E6E-CEBA498CBA45}" name="Wade Hiner" initials="WH" userId="S::wade.hiner@modivcare.com::f81e3faf-b621-47eb-b107-1dc5851900e7" providerId="AD"/>
  <p188:author id="{AFE49CE3-1F86-AA93-6603-1792DDB2228B}" name="Michael Hankinson" initials="MH" userId="S::michael.hankinson@modivcare.com::7b4bb043-c328-44e1-b42e-44b8da8bdd0b" providerId="AD"/>
  <p188:author id="{52A8CEEF-7952-4A67-4F58-18A6D9235383}" name="Frankie Evans" initials="" userId="S::frankie.evans@modivcare.com::342e4cae-210f-45d6-a473-1cddc233bc86" providerId="AD"/>
  <p188:author id="{70FC81F9-AC60-6F1A-91EC-6FB42DA60C69}" name="Lakita Davis" initials="LD" userId="S::Lakita.Davis@modivcare.com::241e2d47-7fe7-48b9-8c57-dd095c0669f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09C"/>
    <a:srgbClr val="000000"/>
    <a:srgbClr val="03A7E1"/>
    <a:srgbClr val="E7EAEC"/>
    <a:srgbClr val="002939"/>
    <a:srgbClr val="F8F6F4"/>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56B232-4543-F69D-340B-BDFFAC7151B5}" v="48" dt="2025-04-29T17:41:29.411"/>
    <p1510:client id="{2422C8FD-6CEF-8879-3A05-2E8C2416E700}" v="2" dt="2025-04-29T19:52:39.469"/>
    <p1510:client id="{393C3BEE-7E85-1418-62FB-16D70EA0E7A5}" v="128" dt="2025-04-30T14:31:42.631"/>
    <p1510:client id="{56612D48-AEA1-B00B-F28C-947E744D7968}" v="259" dt="2025-04-29T19:33:22.737"/>
    <p1510:client id="{7B1328E9-4DE1-11D7-A1C7-43E5D71DC546}" v="4" dt="2025-04-29T17:59:10.029"/>
    <p1510:client id="{D3791325-F69D-BB30-6887-543A53DD5671}" v="7" dt="2025-04-28T16:36:13.033"/>
    <p1510:client id="{F6B16174-70FF-5DB6-76E4-9C60CF85F28A}" v="53" dt="2025-04-30T14:30:25.235"/>
  </p1510:revLst>
</p1510:revInfo>
</file>

<file path=ppt/tableStyles.xml><?xml version="1.0" encoding="utf-8"?>
<a:tblStyleLst xmlns:a="http://schemas.openxmlformats.org/drawingml/2006/main" def="{85BE263C-DBD7-4A20-BB59-AAB30ACAA65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876" y="114"/>
      </p:cViewPr>
      <p:guideLst>
        <p:guide orient="horz" pos="2400"/>
        <p:guide pos="180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FCE5C5-F6CA-40CB-9790-61916C9F5B84}"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en-US"/>
        </a:p>
      </dgm:t>
    </dgm:pt>
    <dgm:pt modelId="{11BC9308-7711-4343-BC5D-6A4A1F5015B1}">
      <dgm:prSet/>
      <dgm:spPr>
        <a:solidFill>
          <a:schemeClr val="tx2"/>
        </a:solidFill>
      </dgm:spPr>
      <dgm:t>
        <a:bodyPr/>
        <a:lstStyle/>
        <a:p>
          <a:r>
            <a:rPr lang="en-US" b="0" i="0"/>
            <a:t>Region 1 ​</a:t>
          </a:r>
          <a:r>
            <a:rPr lang="en-US"/>
            <a:t> </a:t>
          </a:r>
        </a:p>
      </dgm:t>
    </dgm:pt>
    <dgm:pt modelId="{B266F62F-F516-49B1-AEEF-06C7E7B6B26F}" type="parTrans" cxnId="{AEB4012B-5045-4C8F-871C-5EA0C77C1F61}">
      <dgm:prSet/>
      <dgm:spPr/>
      <dgm:t>
        <a:bodyPr/>
        <a:lstStyle/>
        <a:p>
          <a:endParaRPr lang="en-US"/>
        </a:p>
      </dgm:t>
    </dgm:pt>
    <dgm:pt modelId="{754B8600-A3D3-42F4-AA55-DBA02C9C16E3}" type="sibTrans" cxnId="{AEB4012B-5045-4C8F-871C-5EA0C77C1F61}">
      <dgm:prSet/>
      <dgm:spPr/>
      <dgm:t>
        <a:bodyPr/>
        <a:lstStyle/>
        <a:p>
          <a:endParaRPr lang="en-US"/>
        </a:p>
      </dgm:t>
    </dgm:pt>
    <dgm:pt modelId="{D79342C2-C5BC-48AA-BF12-10231D09B6C2}">
      <dgm:prSet/>
      <dgm:spPr/>
      <dgm:t>
        <a:bodyPr/>
        <a:lstStyle/>
        <a:p>
          <a:pPr rtl="0"/>
          <a:r>
            <a:rPr lang="en-US">
              <a:latin typeface="+mj-lt"/>
            </a:rPr>
            <a:t>No new TP's </a:t>
          </a:r>
        </a:p>
      </dgm:t>
    </dgm:pt>
    <dgm:pt modelId="{D9DD11EF-C246-4E27-B817-91632BCB199E}" type="parTrans" cxnId="{34454F98-0258-421D-920E-8F8824E4C68E}">
      <dgm:prSet/>
      <dgm:spPr/>
      <dgm:t>
        <a:bodyPr/>
        <a:lstStyle/>
        <a:p>
          <a:endParaRPr lang="en-US"/>
        </a:p>
      </dgm:t>
    </dgm:pt>
    <dgm:pt modelId="{61F46750-2946-4A35-998C-5018A0A672AC}" type="sibTrans" cxnId="{34454F98-0258-421D-920E-8F8824E4C68E}">
      <dgm:prSet/>
      <dgm:spPr/>
      <dgm:t>
        <a:bodyPr/>
        <a:lstStyle/>
        <a:p>
          <a:endParaRPr lang="en-US"/>
        </a:p>
      </dgm:t>
    </dgm:pt>
    <dgm:pt modelId="{EDFAD5DA-426A-4735-AD01-39A7EC60AA74}">
      <dgm:prSet/>
      <dgm:spPr>
        <a:solidFill>
          <a:schemeClr val="tx2"/>
        </a:solidFill>
      </dgm:spPr>
      <dgm:t>
        <a:bodyPr/>
        <a:lstStyle/>
        <a:p>
          <a:r>
            <a:rPr lang="en-US" b="0" i="0"/>
            <a:t>Region 2​</a:t>
          </a:r>
          <a:r>
            <a:rPr lang="en-US"/>
            <a:t> </a:t>
          </a:r>
        </a:p>
      </dgm:t>
    </dgm:pt>
    <dgm:pt modelId="{06F6A78B-F3B9-44CF-8075-B54A7386A925}" type="parTrans" cxnId="{420D2744-3B6D-4D25-B471-6677C95BD69B}">
      <dgm:prSet/>
      <dgm:spPr/>
      <dgm:t>
        <a:bodyPr/>
        <a:lstStyle/>
        <a:p>
          <a:endParaRPr lang="en-US"/>
        </a:p>
      </dgm:t>
    </dgm:pt>
    <dgm:pt modelId="{BE62E139-578C-46B4-816F-686EC7B1A9F5}" type="sibTrans" cxnId="{420D2744-3B6D-4D25-B471-6677C95BD69B}">
      <dgm:prSet/>
      <dgm:spPr/>
      <dgm:t>
        <a:bodyPr/>
        <a:lstStyle/>
        <a:p>
          <a:endParaRPr lang="en-US"/>
        </a:p>
      </dgm:t>
    </dgm:pt>
    <dgm:pt modelId="{7D5C2772-41A5-4C88-854F-7F4374F73089}">
      <dgm:prSet/>
      <dgm:spPr/>
      <dgm:t>
        <a:bodyPr/>
        <a:lstStyle/>
        <a:p>
          <a:pPr rtl="0"/>
          <a:r>
            <a:rPr lang="en-US" b="0" i="0"/>
            <a:t>​</a:t>
          </a:r>
          <a:r>
            <a:rPr lang="en-US">
              <a:latin typeface="Arial" panose="020B0604020202020204"/>
            </a:rPr>
            <a:t> 3 Ambulatory </a:t>
          </a:r>
          <a:endParaRPr lang="en-US"/>
        </a:p>
      </dgm:t>
    </dgm:pt>
    <dgm:pt modelId="{8428F1C2-9D92-44F4-9CC3-35394564D3D2}" type="parTrans" cxnId="{6E9A0180-6ACE-4B65-8178-F48E09A89E20}">
      <dgm:prSet/>
      <dgm:spPr/>
      <dgm:t>
        <a:bodyPr/>
        <a:lstStyle/>
        <a:p>
          <a:endParaRPr lang="en-US"/>
        </a:p>
      </dgm:t>
    </dgm:pt>
    <dgm:pt modelId="{C1A342D5-F274-494E-AAB2-A2EB045B08FD}" type="sibTrans" cxnId="{6E9A0180-6ACE-4B65-8178-F48E09A89E20}">
      <dgm:prSet/>
      <dgm:spPr/>
      <dgm:t>
        <a:bodyPr/>
        <a:lstStyle/>
        <a:p>
          <a:endParaRPr lang="en-US"/>
        </a:p>
      </dgm:t>
    </dgm:pt>
    <dgm:pt modelId="{845D30D0-6754-4CE4-8D9C-51AA1FC88EC7}">
      <dgm:prSet/>
      <dgm:spPr>
        <a:solidFill>
          <a:schemeClr val="tx2"/>
        </a:solidFill>
      </dgm:spPr>
      <dgm:t>
        <a:bodyPr/>
        <a:lstStyle/>
        <a:p>
          <a:r>
            <a:rPr lang="en-US" b="0" i="0"/>
            <a:t>Region 3​</a:t>
          </a:r>
          <a:endParaRPr lang="en-US"/>
        </a:p>
      </dgm:t>
    </dgm:pt>
    <dgm:pt modelId="{CE70BDCF-C8E2-4015-9BAB-0890FAC2F84C}" type="parTrans" cxnId="{F48FACEF-B9E4-40FC-BC2F-6A7F1C247D15}">
      <dgm:prSet/>
      <dgm:spPr/>
      <dgm:t>
        <a:bodyPr/>
        <a:lstStyle/>
        <a:p>
          <a:endParaRPr lang="en-US"/>
        </a:p>
      </dgm:t>
    </dgm:pt>
    <dgm:pt modelId="{0CCE954C-3838-4E11-B6D2-AE0FA0DD5EDA}" type="sibTrans" cxnId="{F48FACEF-B9E4-40FC-BC2F-6A7F1C247D15}">
      <dgm:prSet/>
      <dgm:spPr/>
      <dgm:t>
        <a:bodyPr/>
        <a:lstStyle/>
        <a:p>
          <a:endParaRPr lang="en-US"/>
        </a:p>
      </dgm:t>
    </dgm:pt>
    <dgm:pt modelId="{4777AE7F-E14B-46C2-86C6-387B256951D8}">
      <dgm:prSet/>
      <dgm:spPr/>
      <dgm:t>
        <a:bodyPr/>
        <a:lstStyle/>
        <a:p>
          <a:pPr rtl="0"/>
          <a:r>
            <a:rPr lang="en-US" b="0" i="0"/>
            <a:t>​</a:t>
          </a:r>
          <a:r>
            <a:rPr lang="en-US">
              <a:latin typeface="Arial" panose="020B0604020202020204"/>
            </a:rPr>
            <a:t>2 Ambulatory</a:t>
          </a:r>
          <a:endParaRPr lang="en-US"/>
        </a:p>
      </dgm:t>
    </dgm:pt>
    <dgm:pt modelId="{98586C91-58BC-4828-9DEC-6D9E6C164F6F}" type="parTrans" cxnId="{080AFEE2-94C3-47EE-A2F7-7626385102C1}">
      <dgm:prSet/>
      <dgm:spPr/>
      <dgm:t>
        <a:bodyPr/>
        <a:lstStyle/>
        <a:p>
          <a:endParaRPr lang="en-US"/>
        </a:p>
      </dgm:t>
    </dgm:pt>
    <dgm:pt modelId="{E50AB7FC-D6E2-45A9-A57F-0332F5E1442C}" type="sibTrans" cxnId="{080AFEE2-94C3-47EE-A2F7-7626385102C1}">
      <dgm:prSet/>
      <dgm:spPr/>
      <dgm:t>
        <a:bodyPr/>
        <a:lstStyle/>
        <a:p>
          <a:endParaRPr lang="en-US"/>
        </a:p>
      </dgm:t>
    </dgm:pt>
    <dgm:pt modelId="{1D1D2A35-6DB5-4C4F-B306-99930C9EC099}" type="pres">
      <dgm:prSet presAssocID="{6EFCE5C5-F6CA-40CB-9790-61916C9F5B84}" presName="linear" presStyleCnt="0">
        <dgm:presLayoutVars>
          <dgm:dir/>
          <dgm:animLvl val="lvl"/>
          <dgm:resizeHandles val="exact"/>
        </dgm:presLayoutVars>
      </dgm:prSet>
      <dgm:spPr/>
    </dgm:pt>
    <dgm:pt modelId="{2F44A34C-1222-4765-B9D9-3258E8D6A3AE}" type="pres">
      <dgm:prSet presAssocID="{11BC9308-7711-4343-BC5D-6A4A1F5015B1}" presName="parentLin" presStyleCnt="0"/>
      <dgm:spPr/>
    </dgm:pt>
    <dgm:pt modelId="{BEA62294-77D5-40CC-B802-227C64B60862}" type="pres">
      <dgm:prSet presAssocID="{11BC9308-7711-4343-BC5D-6A4A1F5015B1}" presName="parentLeftMargin" presStyleLbl="node1" presStyleIdx="0" presStyleCnt="3"/>
      <dgm:spPr/>
    </dgm:pt>
    <dgm:pt modelId="{6A43A447-D55F-473D-8A11-7A027A77896F}" type="pres">
      <dgm:prSet presAssocID="{11BC9308-7711-4343-BC5D-6A4A1F5015B1}" presName="parentText" presStyleLbl="node1" presStyleIdx="0" presStyleCnt="3">
        <dgm:presLayoutVars>
          <dgm:chMax val="0"/>
          <dgm:bulletEnabled val="1"/>
        </dgm:presLayoutVars>
      </dgm:prSet>
      <dgm:spPr/>
    </dgm:pt>
    <dgm:pt modelId="{3E9FCD6C-F98C-4254-A8F9-6EAE03D77CDD}" type="pres">
      <dgm:prSet presAssocID="{11BC9308-7711-4343-BC5D-6A4A1F5015B1}" presName="negativeSpace" presStyleCnt="0"/>
      <dgm:spPr/>
    </dgm:pt>
    <dgm:pt modelId="{2333E5AC-2DFC-4CBE-934F-8DB5546027EF}" type="pres">
      <dgm:prSet presAssocID="{11BC9308-7711-4343-BC5D-6A4A1F5015B1}" presName="childText" presStyleLbl="conFgAcc1" presStyleIdx="0" presStyleCnt="3">
        <dgm:presLayoutVars>
          <dgm:bulletEnabled val="1"/>
        </dgm:presLayoutVars>
      </dgm:prSet>
      <dgm:spPr/>
    </dgm:pt>
    <dgm:pt modelId="{89A44D7A-2BE0-49BA-81DB-2313D18FC660}" type="pres">
      <dgm:prSet presAssocID="{754B8600-A3D3-42F4-AA55-DBA02C9C16E3}" presName="spaceBetweenRectangles" presStyleCnt="0"/>
      <dgm:spPr/>
    </dgm:pt>
    <dgm:pt modelId="{ED236B0B-48C3-4105-87A0-012132BDE4BB}" type="pres">
      <dgm:prSet presAssocID="{EDFAD5DA-426A-4735-AD01-39A7EC60AA74}" presName="parentLin" presStyleCnt="0"/>
      <dgm:spPr/>
    </dgm:pt>
    <dgm:pt modelId="{ECFB7BAD-F6AB-47EE-A5F0-0624618806DF}" type="pres">
      <dgm:prSet presAssocID="{EDFAD5DA-426A-4735-AD01-39A7EC60AA74}" presName="parentLeftMargin" presStyleLbl="node1" presStyleIdx="0" presStyleCnt="3"/>
      <dgm:spPr/>
    </dgm:pt>
    <dgm:pt modelId="{E45DA595-8BE9-4E78-98ED-3652C6984A40}" type="pres">
      <dgm:prSet presAssocID="{EDFAD5DA-426A-4735-AD01-39A7EC60AA74}" presName="parentText" presStyleLbl="node1" presStyleIdx="1" presStyleCnt="3">
        <dgm:presLayoutVars>
          <dgm:chMax val="0"/>
          <dgm:bulletEnabled val="1"/>
        </dgm:presLayoutVars>
      </dgm:prSet>
      <dgm:spPr/>
    </dgm:pt>
    <dgm:pt modelId="{82885E25-8F9D-4A45-A3D6-E970F8828AB4}" type="pres">
      <dgm:prSet presAssocID="{EDFAD5DA-426A-4735-AD01-39A7EC60AA74}" presName="negativeSpace" presStyleCnt="0"/>
      <dgm:spPr/>
    </dgm:pt>
    <dgm:pt modelId="{21078B4F-B6D9-4EF7-9AC2-931FE29C8A29}" type="pres">
      <dgm:prSet presAssocID="{EDFAD5DA-426A-4735-AD01-39A7EC60AA74}" presName="childText" presStyleLbl="conFgAcc1" presStyleIdx="1" presStyleCnt="3">
        <dgm:presLayoutVars>
          <dgm:bulletEnabled val="1"/>
        </dgm:presLayoutVars>
      </dgm:prSet>
      <dgm:spPr/>
    </dgm:pt>
    <dgm:pt modelId="{0698A5AB-71B0-453D-BC65-CB25E6F44E7A}" type="pres">
      <dgm:prSet presAssocID="{BE62E139-578C-46B4-816F-686EC7B1A9F5}" presName="spaceBetweenRectangles" presStyleCnt="0"/>
      <dgm:spPr/>
    </dgm:pt>
    <dgm:pt modelId="{1CD1E105-3B45-461C-990F-1AFAD9404F8D}" type="pres">
      <dgm:prSet presAssocID="{845D30D0-6754-4CE4-8D9C-51AA1FC88EC7}" presName="parentLin" presStyleCnt="0"/>
      <dgm:spPr/>
    </dgm:pt>
    <dgm:pt modelId="{C50E34F0-5005-45B8-BB12-73923D498053}" type="pres">
      <dgm:prSet presAssocID="{845D30D0-6754-4CE4-8D9C-51AA1FC88EC7}" presName="parentLeftMargin" presStyleLbl="node1" presStyleIdx="1" presStyleCnt="3"/>
      <dgm:spPr/>
    </dgm:pt>
    <dgm:pt modelId="{54F65E95-1197-4162-AF31-36DB0D0D60DC}" type="pres">
      <dgm:prSet presAssocID="{845D30D0-6754-4CE4-8D9C-51AA1FC88EC7}" presName="parentText" presStyleLbl="node1" presStyleIdx="2" presStyleCnt="3">
        <dgm:presLayoutVars>
          <dgm:chMax val="0"/>
          <dgm:bulletEnabled val="1"/>
        </dgm:presLayoutVars>
      </dgm:prSet>
      <dgm:spPr/>
    </dgm:pt>
    <dgm:pt modelId="{535897F8-BB2F-4163-B49B-05A6353D75FA}" type="pres">
      <dgm:prSet presAssocID="{845D30D0-6754-4CE4-8D9C-51AA1FC88EC7}" presName="negativeSpace" presStyleCnt="0"/>
      <dgm:spPr/>
    </dgm:pt>
    <dgm:pt modelId="{0496EF2B-FEED-4CDF-8686-39F1674346C8}" type="pres">
      <dgm:prSet presAssocID="{845D30D0-6754-4CE4-8D9C-51AA1FC88EC7}" presName="childText" presStyleLbl="conFgAcc1" presStyleIdx="2" presStyleCnt="3">
        <dgm:presLayoutVars>
          <dgm:bulletEnabled val="1"/>
        </dgm:presLayoutVars>
      </dgm:prSet>
      <dgm:spPr/>
    </dgm:pt>
  </dgm:ptLst>
  <dgm:cxnLst>
    <dgm:cxn modelId="{64B3441E-8FE3-4676-955F-7660FC475662}" type="presOf" srcId="{11BC9308-7711-4343-BC5D-6A4A1F5015B1}" destId="{6A43A447-D55F-473D-8A11-7A027A77896F}" srcOrd="1" destOrd="0" presId="urn:microsoft.com/office/officeart/2005/8/layout/list1"/>
    <dgm:cxn modelId="{AEB4012B-5045-4C8F-871C-5EA0C77C1F61}" srcId="{6EFCE5C5-F6CA-40CB-9790-61916C9F5B84}" destId="{11BC9308-7711-4343-BC5D-6A4A1F5015B1}" srcOrd="0" destOrd="0" parTransId="{B266F62F-F516-49B1-AEEF-06C7E7B6B26F}" sibTransId="{754B8600-A3D3-42F4-AA55-DBA02C9C16E3}"/>
    <dgm:cxn modelId="{420D2744-3B6D-4D25-B471-6677C95BD69B}" srcId="{6EFCE5C5-F6CA-40CB-9790-61916C9F5B84}" destId="{EDFAD5DA-426A-4735-AD01-39A7EC60AA74}" srcOrd="1" destOrd="0" parTransId="{06F6A78B-F3B9-44CF-8075-B54A7386A925}" sibTransId="{BE62E139-578C-46B4-816F-686EC7B1A9F5}"/>
    <dgm:cxn modelId="{65672346-2E79-4D15-9D37-25784EE1B950}" type="presOf" srcId="{6EFCE5C5-F6CA-40CB-9790-61916C9F5B84}" destId="{1D1D2A35-6DB5-4C4F-B306-99930C9EC099}" srcOrd="0" destOrd="0" presId="urn:microsoft.com/office/officeart/2005/8/layout/list1"/>
    <dgm:cxn modelId="{2BBFF06D-2879-471C-A0C1-25C00CBD367E}" type="presOf" srcId="{4777AE7F-E14B-46C2-86C6-387B256951D8}" destId="{0496EF2B-FEED-4CDF-8686-39F1674346C8}" srcOrd="0" destOrd="0" presId="urn:microsoft.com/office/officeart/2005/8/layout/list1"/>
    <dgm:cxn modelId="{FDDCAD70-5ED9-4FDD-BADF-E7F9E42F9CEC}" type="presOf" srcId="{845D30D0-6754-4CE4-8D9C-51AA1FC88EC7}" destId="{54F65E95-1197-4162-AF31-36DB0D0D60DC}" srcOrd="1" destOrd="0" presId="urn:microsoft.com/office/officeart/2005/8/layout/list1"/>
    <dgm:cxn modelId="{89F89872-EB21-4DC9-BF76-33D84FA13CCC}" type="presOf" srcId="{EDFAD5DA-426A-4735-AD01-39A7EC60AA74}" destId="{ECFB7BAD-F6AB-47EE-A5F0-0624618806DF}" srcOrd="0" destOrd="0" presId="urn:microsoft.com/office/officeart/2005/8/layout/list1"/>
    <dgm:cxn modelId="{6E9A0180-6ACE-4B65-8178-F48E09A89E20}" srcId="{EDFAD5DA-426A-4735-AD01-39A7EC60AA74}" destId="{7D5C2772-41A5-4C88-854F-7F4374F73089}" srcOrd="0" destOrd="0" parTransId="{8428F1C2-9D92-44F4-9CC3-35394564D3D2}" sibTransId="{C1A342D5-F274-494E-AAB2-A2EB045B08FD}"/>
    <dgm:cxn modelId="{AB338384-CD80-4210-8891-F3C413EEB026}" type="presOf" srcId="{11BC9308-7711-4343-BC5D-6A4A1F5015B1}" destId="{BEA62294-77D5-40CC-B802-227C64B60862}" srcOrd="0" destOrd="0" presId="urn:microsoft.com/office/officeart/2005/8/layout/list1"/>
    <dgm:cxn modelId="{34454F98-0258-421D-920E-8F8824E4C68E}" srcId="{11BC9308-7711-4343-BC5D-6A4A1F5015B1}" destId="{D79342C2-C5BC-48AA-BF12-10231D09B6C2}" srcOrd="0" destOrd="0" parTransId="{D9DD11EF-C246-4E27-B817-91632BCB199E}" sibTransId="{61F46750-2946-4A35-998C-5018A0A672AC}"/>
    <dgm:cxn modelId="{F73830C1-5CAB-4016-9502-4409DA3887EC}" type="presOf" srcId="{7D5C2772-41A5-4C88-854F-7F4374F73089}" destId="{21078B4F-B6D9-4EF7-9AC2-931FE29C8A29}" srcOrd="0" destOrd="0" presId="urn:microsoft.com/office/officeart/2005/8/layout/list1"/>
    <dgm:cxn modelId="{654981DB-EFE8-419C-9E85-8D3A0CFE1954}" type="presOf" srcId="{D79342C2-C5BC-48AA-BF12-10231D09B6C2}" destId="{2333E5AC-2DFC-4CBE-934F-8DB5546027EF}" srcOrd="0" destOrd="0" presId="urn:microsoft.com/office/officeart/2005/8/layout/list1"/>
    <dgm:cxn modelId="{080AFEE2-94C3-47EE-A2F7-7626385102C1}" srcId="{845D30D0-6754-4CE4-8D9C-51AA1FC88EC7}" destId="{4777AE7F-E14B-46C2-86C6-387B256951D8}" srcOrd="0" destOrd="0" parTransId="{98586C91-58BC-4828-9DEC-6D9E6C164F6F}" sibTransId="{E50AB7FC-D6E2-45A9-A57F-0332F5E1442C}"/>
    <dgm:cxn modelId="{8E7742E9-C51A-4C8F-A942-511301B650A2}" type="presOf" srcId="{845D30D0-6754-4CE4-8D9C-51AA1FC88EC7}" destId="{C50E34F0-5005-45B8-BB12-73923D498053}" srcOrd="0" destOrd="0" presId="urn:microsoft.com/office/officeart/2005/8/layout/list1"/>
    <dgm:cxn modelId="{A12ED5EE-DD60-49D8-872B-66452073179E}" type="presOf" srcId="{EDFAD5DA-426A-4735-AD01-39A7EC60AA74}" destId="{E45DA595-8BE9-4E78-98ED-3652C6984A40}" srcOrd="1" destOrd="0" presId="urn:microsoft.com/office/officeart/2005/8/layout/list1"/>
    <dgm:cxn modelId="{F48FACEF-B9E4-40FC-BC2F-6A7F1C247D15}" srcId="{6EFCE5C5-F6CA-40CB-9790-61916C9F5B84}" destId="{845D30D0-6754-4CE4-8D9C-51AA1FC88EC7}" srcOrd="2" destOrd="0" parTransId="{CE70BDCF-C8E2-4015-9BAB-0890FAC2F84C}" sibTransId="{0CCE954C-3838-4E11-B6D2-AE0FA0DD5EDA}"/>
    <dgm:cxn modelId="{561491C2-E59A-4401-AEF1-8C3CF20591D1}" type="presParOf" srcId="{1D1D2A35-6DB5-4C4F-B306-99930C9EC099}" destId="{2F44A34C-1222-4765-B9D9-3258E8D6A3AE}" srcOrd="0" destOrd="0" presId="urn:microsoft.com/office/officeart/2005/8/layout/list1"/>
    <dgm:cxn modelId="{ABC10FD8-240A-4316-8B88-14EE7D5D4F05}" type="presParOf" srcId="{2F44A34C-1222-4765-B9D9-3258E8D6A3AE}" destId="{BEA62294-77D5-40CC-B802-227C64B60862}" srcOrd="0" destOrd="0" presId="urn:microsoft.com/office/officeart/2005/8/layout/list1"/>
    <dgm:cxn modelId="{46860074-1032-4465-AFA1-79187ED6914D}" type="presParOf" srcId="{2F44A34C-1222-4765-B9D9-3258E8D6A3AE}" destId="{6A43A447-D55F-473D-8A11-7A027A77896F}" srcOrd="1" destOrd="0" presId="urn:microsoft.com/office/officeart/2005/8/layout/list1"/>
    <dgm:cxn modelId="{55FF4715-7D8B-4EF0-99B8-543B88EA7CF9}" type="presParOf" srcId="{1D1D2A35-6DB5-4C4F-B306-99930C9EC099}" destId="{3E9FCD6C-F98C-4254-A8F9-6EAE03D77CDD}" srcOrd="1" destOrd="0" presId="urn:microsoft.com/office/officeart/2005/8/layout/list1"/>
    <dgm:cxn modelId="{A79A12EE-F959-45D6-8380-EC507D95AD4C}" type="presParOf" srcId="{1D1D2A35-6DB5-4C4F-B306-99930C9EC099}" destId="{2333E5AC-2DFC-4CBE-934F-8DB5546027EF}" srcOrd="2" destOrd="0" presId="urn:microsoft.com/office/officeart/2005/8/layout/list1"/>
    <dgm:cxn modelId="{319A5F54-1184-4A55-A95A-7231AC31DC02}" type="presParOf" srcId="{1D1D2A35-6DB5-4C4F-B306-99930C9EC099}" destId="{89A44D7A-2BE0-49BA-81DB-2313D18FC660}" srcOrd="3" destOrd="0" presId="urn:microsoft.com/office/officeart/2005/8/layout/list1"/>
    <dgm:cxn modelId="{5E4B6627-03D5-4D5B-81B3-F60BB772F098}" type="presParOf" srcId="{1D1D2A35-6DB5-4C4F-B306-99930C9EC099}" destId="{ED236B0B-48C3-4105-87A0-012132BDE4BB}" srcOrd="4" destOrd="0" presId="urn:microsoft.com/office/officeart/2005/8/layout/list1"/>
    <dgm:cxn modelId="{664B0FDF-47DC-43AC-B5D2-C6219EF9B526}" type="presParOf" srcId="{ED236B0B-48C3-4105-87A0-012132BDE4BB}" destId="{ECFB7BAD-F6AB-47EE-A5F0-0624618806DF}" srcOrd="0" destOrd="0" presId="urn:microsoft.com/office/officeart/2005/8/layout/list1"/>
    <dgm:cxn modelId="{DDD5E511-8ED3-47E4-B035-06E8A468DFC3}" type="presParOf" srcId="{ED236B0B-48C3-4105-87A0-012132BDE4BB}" destId="{E45DA595-8BE9-4E78-98ED-3652C6984A40}" srcOrd="1" destOrd="0" presId="urn:microsoft.com/office/officeart/2005/8/layout/list1"/>
    <dgm:cxn modelId="{84B76975-8B33-4165-A4EC-A70CD4DA9658}" type="presParOf" srcId="{1D1D2A35-6DB5-4C4F-B306-99930C9EC099}" destId="{82885E25-8F9D-4A45-A3D6-E970F8828AB4}" srcOrd="5" destOrd="0" presId="urn:microsoft.com/office/officeart/2005/8/layout/list1"/>
    <dgm:cxn modelId="{015AF793-0D17-4B37-B0B6-3F1A8FE8FB7A}" type="presParOf" srcId="{1D1D2A35-6DB5-4C4F-B306-99930C9EC099}" destId="{21078B4F-B6D9-4EF7-9AC2-931FE29C8A29}" srcOrd="6" destOrd="0" presId="urn:microsoft.com/office/officeart/2005/8/layout/list1"/>
    <dgm:cxn modelId="{1469BA89-4CEF-4E08-B7ED-39A6FB4F9F09}" type="presParOf" srcId="{1D1D2A35-6DB5-4C4F-B306-99930C9EC099}" destId="{0698A5AB-71B0-453D-BC65-CB25E6F44E7A}" srcOrd="7" destOrd="0" presId="urn:microsoft.com/office/officeart/2005/8/layout/list1"/>
    <dgm:cxn modelId="{D43E41B2-18FC-4F01-AC23-154922C3C9C4}" type="presParOf" srcId="{1D1D2A35-6DB5-4C4F-B306-99930C9EC099}" destId="{1CD1E105-3B45-461C-990F-1AFAD9404F8D}" srcOrd="8" destOrd="0" presId="urn:microsoft.com/office/officeart/2005/8/layout/list1"/>
    <dgm:cxn modelId="{F8F9629E-4DBC-4879-BECF-7FF78F31615B}" type="presParOf" srcId="{1CD1E105-3B45-461C-990F-1AFAD9404F8D}" destId="{C50E34F0-5005-45B8-BB12-73923D498053}" srcOrd="0" destOrd="0" presId="urn:microsoft.com/office/officeart/2005/8/layout/list1"/>
    <dgm:cxn modelId="{3034A120-547F-40F2-B5B8-E7C67618334C}" type="presParOf" srcId="{1CD1E105-3B45-461C-990F-1AFAD9404F8D}" destId="{54F65E95-1197-4162-AF31-36DB0D0D60DC}" srcOrd="1" destOrd="0" presId="urn:microsoft.com/office/officeart/2005/8/layout/list1"/>
    <dgm:cxn modelId="{313862B1-B358-41E0-A736-5D0695463442}" type="presParOf" srcId="{1D1D2A35-6DB5-4C4F-B306-99930C9EC099}" destId="{535897F8-BB2F-4163-B49B-05A6353D75FA}" srcOrd="9" destOrd="0" presId="urn:microsoft.com/office/officeart/2005/8/layout/list1"/>
    <dgm:cxn modelId="{A10242A5-A160-4A2C-9B55-C38BFDE2BF77}" type="presParOf" srcId="{1D1D2A35-6DB5-4C4F-B306-99930C9EC099}" destId="{0496EF2B-FEED-4CDF-8686-39F1674346C8}"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FCE5C5-F6CA-40CB-9790-61916C9F5B8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DFAD5DA-426A-4735-AD01-39A7EC60AA74}">
      <dgm:prSet custT="1"/>
      <dgm:spPr>
        <a:solidFill>
          <a:schemeClr val="tx2"/>
        </a:solidFill>
      </dgm:spPr>
      <dgm:t>
        <a:bodyPr/>
        <a:lstStyle/>
        <a:p>
          <a:r>
            <a:rPr lang="en-US" sz="2400" b="0" i="0"/>
            <a:t>Region 2​</a:t>
          </a:r>
          <a:r>
            <a:rPr lang="en-US" sz="2400"/>
            <a:t> </a:t>
          </a:r>
        </a:p>
      </dgm:t>
    </dgm:pt>
    <dgm:pt modelId="{06F6A78B-F3B9-44CF-8075-B54A7386A925}" type="parTrans" cxnId="{420D2744-3B6D-4D25-B471-6677C95BD69B}">
      <dgm:prSet/>
      <dgm:spPr/>
      <dgm:t>
        <a:bodyPr/>
        <a:lstStyle/>
        <a:p>
          <a:endParaRPr lang="en-US"/>
        </a:p>
      </dgm:t>
    </dgm:pt>
    <dgm:pt modelId="{BE62E139-578C-46B4-816F-686EC7B1A9F5}" type="sibTrans" cxnId="{420D2744-3B6D-4D25-B471-6677C95BD69B}">
      <dgm:prSet/>
      <dgm:spPr/>
      <dgm:t>
        <a:bodyPr/>
        <a:lstStyle/>
        <a:p>
          <a:endParaRPr lang="en-US"/>
        </a:p>
      </dgm:t>
    </dgm:pt>
    <dgm:pt modelId="{7D5C2772-41A5-4C88-854F-7F4374F73089}">
      <dgm:prSet custT="1"/>
      <dgm:spPr/>
      <dgm:t>
        <a:bodyPr/>
        <a:lstStyle/>
        <a:p>
          <a:pPr rtl="0"/>
          <a:r>
            <a:rPr lang="en-US" sz="4500" b="0" i="0"/>
            <a:t>​</a:t>
          </a:r>
          <a:r>
            <a:rPr lang="en-US" sz="2400">
              <a:latin typeface="Arial" panose="020B0604020202020204"/>
            </a:rPr>
            <a:t>3 Ambulatory</a:t>
          </a:r>
          <a:endParaRPr lang="en-US" sz="2400"/>
        </a:p>
      </dgm:t>
    </dgm:pt>
    <dgm:pt modelId="{8428F1C2-9D92-44F4-9CC3-35394564D3D2}" type="parTrans" cxnId="{6E9A0180-6ACE-4B65-8178-F48E09A89E20}">
      <dgm:prSet/>
      <dgm:spPr/>
      <dgm:t>
        <a:bodyPr/>
        <a:lstStyle/>
        <a:p>
          <a:endParaRPr lang="en-US"/>
        </a:p>
      </dgm:t>
    </dgm:pt>
    <dgm:pt modelId="{C1A342D5-F274-494E-AAB2-A2EB045B08FD}" type="sibTrans" cxnId="{6E9A0180-6ACE-4B65-8178-F48E09A89E20}">
      <dgm:prSet/>
      <dgm:spPr/>
      <dgm:t>
        <a:bodyPr/>
        <a:lstStyle/>
        <a:p>
          <a:endParaRPr lang="en-US"/>
        </a:p>
      </dgm:t>
    </dgm:pt>
    <dgm:pt modelId="{845D30D0-6754-4CE4-8D9C-51AA1FC88EC7}">
      <dgm:prSet custT="1"/>
      <dgm:spPr>
        <a:solidFill>
          <a:schemeClr val="tx2"/>
        </a:solidFill>
      </dgm:spPr>
      <dgm:t>
        <a:bodyPr/>
        <a:lstStyle/>
        <a:p>
          <a:r>
            <a:rPr lang="en-US" sz="2400" b="0" i="0"/>
            <a:t>Region 3​</a:t>
          </a:r>
          <a:endParaRPr lang="en-US" sz="2400"/>
        </a:p>
      </dgm:t>
    </dgm:pt>
    <dgm:pt modelId="{CE70BDCF-C8E2-4015-9BAB-0890FAC2F84C}" type="parTrans" cxnId="{F48FACEF-B9E4-40FC-BC2F-6A7F1C247D15}">
      <dgm:prSet/>
      <dgm:spPr/>
      <dgm:t>
        <a:bodyPr/>
        <a:lstStyle/>
        <a:p>
          <a:endParaRPr lang="en-US"/>
        </a:p>
      </dgm:t>
    </dgm:pt>
    <dgm:pt modelId="{0CCE954C-3838-4E11-B6D2-AE0FA0DD5EDA}" type="sibTrans" cxnId="{F48FACEF-B9E4-40FC-BC2F-6A7F1C247D15}">
      <dgm:prSet/>
      <dgm:spPr/>
      <dgm:t>
        <a:bodyPr/>
        <a:lstStyle/>
        <a:p>
          <a:endParaRPr lang="en-US"/>
        </a:p>
      </dgm:t>
    </dgm:pt>
    <dgm:pt modelId="{4777AE7F-E14B-46C2-86C6-387B256951D8}">
      <dgm:prSet custT="1"/>
      <dgm:spPr/>
      <dgm:t>
        <a:bodyPr/>
        <a:lstStyle/>
        <a:p>
          <a:pPr rtl="0"/>
          <a:r>
            <a:rPr lang="en-US" sz="4900" b="0" i="0"/>
            <a:t>​</a:t>
          </a:r>
          <a:r>
            <a:rPr lang="en-US" sz="2400">
              <a:latin typeface="Arial" panose="020B0604020202020204"/>
            </a:rPr>
            <a:t> 2 Ambulatory</a:t>
          </a:r>
          <a:endParaRPr lang="en-US" sz="2400"/>
        </a:p>
      </dgm:t>
    </dgm:pt>
    <dgm:pt modelId="{98586C91-58BC-4828-9DEC-6D9E6C164F6F}" type="parTrans" cxnId="{080AFEE2-94C3-47EE-A2F7-7626385102C1}">
      <dgm:prSet/>
      <dgm:spPr/>
      <dgm:t>
        <a:bodyPr/>
        <a:lstStyle/>
        <a:p>
          <a:endParaRPr lang="en-US"/>
        </a:p>
      </dgm:t>
    </dgm:pt>
    <dgm:pt modelId="{E50AB7FC-D6E2-45A9-A57F-0332F5E1442C}" type="sibTrans" cxnId="{080AFEE2-94C3-47EE-A2F7-7626385102C1}">
      <dgm:prSet/>
      <dgm:spPr/>
      <dgm:t>
        <a:bodyPr/>
        <a:lstStyle/>
        <a:p>
          <a:endParaRPr lang="en-US"/>
        </a:p>
      </dgm:t>
    </dgm:pt>
    <dgm:pt modelId="{DDB260AE-D61D-41B0-B63D-C63D9FD53CA9}" type="pres">
      <dgm:prSet presAssocID="{6EFCE5C5-F6CA-40CB-9790-61916C9F5B84}" presName="linear" presStyleCnt="0">
        <dgm:presLayoutVars>
          <dgm:animLvl val="lvl"/>
          <dgm:resizeHandles val="exact"/>
        </dgm:presLayoutVars>
      </dgm:prSet>
      <dgm:spPr/>
    </dgm:pt>
    <dgm:pt modelId="{F48B2DD3-A8A5-4DED-98A8-649EC37CB72B}" type="pres">
      <dgm:prSet presAssocID="{EDFAD5DA-426A-4735-AD01-39A7EC60AA74}" presName="parentText" presStyleLbl="node1" presStyleIdx="0" presStyleCnt="2">
        <dgm:presLayoutVars>
          <dgm:chMax val="0"/>
          <dgm:bulletEnabled val="1"/>
        </dgm:presLayoutVars>
      </dgm:prSet>
      <dgm:spPr/>
    </dgm:pt>
    <dgm:pt modelId="{991611B8-C96B-4794-A06F-318D01D8D9D6}" type="pres">
      <dgm:prSet presAssocID="{EDFAD5DA-426A-4735-AD01-39A7EC60AA74}" presName="childText" presStyleLbl="revTx" presStyleIdx="0" presStyleCnt="2">
        <dgm:presLayoutVars>
          <dgm:bulletEnabled val="1"/>
        </dgm:presLayoutVars>
      </dgm:prSet>
      <dgm:spPr/>
    </dgm:pt>
    <dgm:pt modelId="{EE21DAE8-02BC-4B43-9F2E-F7B9211CA67A}" type="pres">
      <dgm:prSet presAssocID="{845D30D0-6754-4CE4-8D9C-51AA1FC88EC7}" presName="parentText" presStyleLbl="node1" presStyleIdx="1" presStyleCnt="2" custLinFactNeighborX="527" custLinFactNeighborY="1742">
        <dgm:presLayoutVars>
          <dgm:chMax val="0"/>
          <dgm:bulletEnabled val="1"/>
        </dgm:presLayoutVars>
      </dgm:prSet>
      <dgm:spPr/>
    </dgm:pt>
    <dgm:pt modelId="{33A0D9A5-A848-4DD3-9D71-074BFCC90224}" type="pres">
      <dgm:prSet presAssocID="{845D30D0-6754-4CE4-8D9C-51AA1FC88EC7}" presName="childText" presStyleLbl="revTx" presStyleIdx="1" presStyleCnt="2">
        <dgm:presLayoutVars>
          <dgm:bulletEnabled val="1"/>
        </dgm:presLayoutVars>
      </dgm:prSet>
      <dgm:spPr/>
    </dgm:pt>
  </dgm:ptLst>
  <dgm:cxnLst>
    <dgm:cxn modelId="{2B24FF5B-A180-470A-9845-5C73F07D1E7B}" type="presOf" srcId="{845D30D0-6754-4CE4-8D9C-51AA1FC88EC7}" destId="{EE21DAE8-02BC-4B43-9F2E-F7B9211CA67A}" srcOrd="0" destOrd="0" presId="urn:microsoft.com/office/officeart/2005/8/layout/vList2"/>
    <dgm:cxn modelId="{420D2744-3B6D-4D25-B471-6677C95BD69B}" srcId="{6EFCE5C5-F6CA-40CB-9790-61916C9F5B84}" destId="{EDFAD5DA-426A-4735-AD01-39A7EC60AA74}" srcOrd="0" destOrd="0" parTransId="{06F6A78B-F3B9-44CF-8075-B54A7386A925}" sibTransId="{BE62E139-578C-46B4-816F-686EC7B1A9F5}"/>
    <dgm:cxn modelId="{9E992249-C890-4353-87A4-B71C4F97471C}" type="presOf" srcId="{7D5C2772-41A5-4C88-854F-7F4374F73089}" destId="{991611B8-C96B-4794-A06F-318D01D8D9D6}" srcOrd="0" destOrd="0" presId="urn:microsoft.com/office/officeart/2005/8/layout/vList2"/>
    <dgm:cxn modelId="{BF2D1172-51F8-4A38-B9BC-A199BD8C913F}" type="presOf" srcId="{4777AE7F-E14B-46C2-86C6-387B256951D8}" destId="{33A0D9A5-A848-4DD3-9D71-074BFCC90224}" srcOrd="0" destOrd="0" presId="urn:microsoft.com/office/officeart/2005/8/layout/vList2"/>
    <dgm:cxn modelId="{6E9A0180-6ACE-4B65-8178-F48E09A89E20}" srcId="{EDFAD5DA-426A-4735-AD01-39A7EC60AA74}" destId="{7D5C2772-41A5-4C88-854F-7F4374F73089}" srcOrd="0" destOrd="0" parTransId="{8428F1C2-9D92-44F4-9CC3-35394564D3D2}" sibTransId="{C1A342D5-F274-494E-AAB2-A2EB045B08FD}"/>
    <dgm:cxn modelId="{15878F8B-E6B3-47EB-B650-292C63C46E43}" type="presOf" srcId="{6EFCE5C5-F6CA-40CB-9790-61916C9F5B84}" destId="{DDB260AE-D61D-41B0-B63D-C63D9FD53CA9}" srcOrd="0" destOrd="0" presId="urn:microsoft.com/office/officeart/2005/8/layout/vList2"/>
    <dgm:cxn modelId="{C1B8C6AC-8039-487C-959A-193655831482}" type="presOf" srcId="{EDFAD5DA-426A-4735-AD01-39A7EC60AA74}" destId="{F48B2DD3-A8A5-4DED-98A8-649EC37CB72B}" srcOrd="0" destOrd="0" presId="urn:microsoft.com/office/officeart/2005/8/layout/vList2"/>
    <dgm:cxn modelId="{080AFEE2-94C3-47EE-A2F7-7626385102C1}" srcId="{845D30D0-6754-4CE4-8D9C-51AA1FC88EC7}" destId="{4777AE7F-E14B-46C2-86C6-387B256951D8}" srcOrd="0" destOrd="0" parTransId="{98586C91-58BC-4828-9DEC-6D9E6C164F6F}" sibTransId="{E50AB7FC-D6E2-45A9-A57F-0332F5E1442C}"/>
    <dgm:cxn modelId="{F48FACEF-B9E4-40FC-BC2F-6A7F1C247D15}" srcId="{6EFCE5C5-F6CA-40CB-9790-61916C9F5B84}" destId="{845D30D0-6754-4CE4-8D9C-51AA1FC88EC7}" srcOrd="1" destOrd="0" parTransId="{CE70BDCF-C8E2-4015-9BAB-0890FAC2F84C}" sibTransId="{0CCE954C-3838-4E11-B6D2-AE0FA0DD5EDA}"/>
    <dgm:cxn modelId="{B882E8FF-3A1F-48BA-986E-31E4F78935E4}" type="presParOf" srcId="{DDB260AE-D61D-41B0-B63D-C63D9FD53CA9}" destId="{F48B2DD3-A8A5-4DED-98A8-649EC37CB72B}" srcOrd="0" destOrd="0" presId="urn:microsoft.com/office/officeart/2005/8/layout/vList2"/>
    <dgm:cxn modelId="{CE5ED9B2-FBEE-4DBA-861C-8FA0405B424D}" type="presParOf" srcId="{DDB260AE-D61D-41B0-B63D-C63D9FD53CA9}" destId="{991611B8-C96B-4794-A06F-318D01D8D9D6}" srcOrd="1" destOrd="0" presId="urn:microsoft.com/office/officeart/2005/8/layout/vList2"/>
    <dgm:cxn modelId="{30CAA0A7-5E27-40F7-BAB7-FA0BC5C98872}" type="presParOf" srcId="{DDB260AE-D61D-41B0-B63D-C63D9FD53CA9}" destId="{EE21DAE8-02BC-4B43-9F2E-F7B9211CA67A}" srcOrd="2" destOrd="0" presId="urn:microsoft.com/office/officeart/2005/8/layout/vList2"/>
    <dgm:cxn modelId="{E27B04F2-E6E5-4D28-AA22-36136AECD06D}" type="presParOf" srcId="{DDB260AE-D61D-41B0-B63D-C63D9FD53CA9}" destId="{33A0D9A5-A848-4DD3-9D71-074BFCC90224}"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EFCE5C5-F6CA-40CB-9790-61916C9F5B84}"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en-US"/>
        </a:p>
      </dgm:t>
    </dgm:pt>
    <dgm:pt modelId="{11BC9308-7711-4343-BC5D-6A4A1F5015B1}">
      <dgm:prSet phldr="0"/>
      <dgm:spPr/>
      <dgm:t>
        <a:bodyPr/>
        <a:lstStyle/>
        <a:p>
          <a:pPr rtl="0"/>
          <a:r>
            <a:rPr lang="en-US">
              <a:latin typeface="Arial" panose="020B0604020202020204"/>
            </a:rPr>
            <a:t>Q1</a:t>
          </a:r>
          <a:endParaRPr lang="en-US"/>
        </a:p>
      </dgm:t>
    </dgm:pt>
    <dgm:pt modelId="{B266F62F-F516-49B1-AEEF-06C7E7B6B26F}" type="parTrans" cxnId="{AEB4012B-5045-4C8F-871C-5EA0C77C1F61}">
      <dgm:prSet/>
      <dgm:spPr/>
      <dgm:t>
        <a:bodyPr/>
        <a:lstStyle/>
        <a:p>
          <a:endParaRPr lang="en-US"/>
        </a:p>
      </dgm:t>
    </dgm:pt>
    <dgm:pt modelId="{754B8600-A3D3-42F4-AA55-DBA02C9C16E3}" type="sibTrans" cxnId="{AEB4012B-5045-4C8F-871C-5EA0C77C1F61}">
      <dgm:prSet/>
      <dgm:spPr/>
      <dgm:t>
        <a:bodyPr/>
        <a:lstStyle/>
        <a:p>
          <a:endParaRPr lang="en-US"/>
        </a:p>
      </dgm:t>
    </dgm:pt>
    <dgm:pt modelId="{D79342C2-C5BC-48AA-BF12-10231D09B6C2}">
      <dgm:prSet/>
      <dgm:spPr/>
      <dgm:t>
        <a:bodyPr/>
        <a:lstStyle/>
        <a:p>
          <a:pPr rtl="0"/>
          <a:r>
            <a:rPr lang="en-US" b="0" i="0"/>
            <a:t>​</a:t>
          </a:r>
          <a:r>
            <a:rPr lang="en-US">
              <a:latin typeface="Arial" panose="020B0604020202020204"/>
            </a:rPr>
            <a:t>Greenville – Wednesday, April 2nd, </a:t>
          </a:r>
          <a:r>
            <a:rPr lang="en-US" b="0" i="0">
              <a:latin typeface="Arial" panose="020B0604020202020204"/>
            </a:rPr>
            <a:t>Hilton </a:t>
          </a:r>
          <a:r>
            <a:rPr lang="en-US">
              <a:latin typeface="Arial" panose="020B0604020202020204"/>
            </a:rPr>
            <a:t>Garden Inn</a:t>
          </a:r>
          <a:endParaRPr lang="en-US"/>
        </a:p>
      </dgm:t>
    </dgm:pt>
    <dgm:pt modelId="{D9DD11EF-C246-4E27-B817-91632BCB199E}" type="parTrans" cxnId="{34454F98-0258-421D-920E-8F8824E4C68E}">
      <dgm:prSet/>
      <dgm:spPr/>
      <dgm:t>
        <a:bodyPr/>
        <a:lstStyle/>
        <a:p>
          <a:endParaRPr lang="en-US"/>
        </a:p>
      </dgm:t>
    </dgm:pt>
    <dgm:pt modelId="{61F46750-2946-4A35-998C-5018A0A672AC}" type="sibTrans" cxnId="{34454F98-0258-421D-920E-8F8824E4C68E}">
      <dgm:prSet/>
      <dgm:spPr/>
      <dgm:t>
        <a:bodyPr/>
        <a:lstStyle/>
        <a:p>
          <a:endParaRPr lang="en-US"/>
        </a:p>
      </dgm:t>
    </dgm:pt>
    <dgm:pt modelId="{EDFAD5DA-426A-4735-AD01-39A7EC60AA74}">
      <dgm:prSet/>
      <dgm:spPr/>
      <dgm:t>
        <a:bodyPr/>
        <a:lstStyle/>
        <a:p>
          <a:r>
            <a:rPr lang="en-US" b="0" i="0">
              <a:latin typeface="Arial" panose="020B0604020202020204"/>
            </a:rPr>
            <a:t>Q2</a:t>
          </a:r>
          <a:r>
            <a:rPr lang="en-US" b="0" i="0"/>
            <a:t>​</a:t>
          </a:r>
          <a:r>
            <a:rPr lang="en-US"/>
            <a:t> </a:t>
          </a:r>
        </a:p>
      </dgm:t>
    </dgm:pt>
    <dgm:pt modelId="{06F6A78B-F3B9-44CF-8075-B54A7386A925}" type="parTrans" cxnId="{420D2744-3B6D-4D25-B471-6677C95BD69B}">
      <dgm:prSet/>
      <dgm:spPr/>
      <dgm:t>
        <a:bodyPr/>
        <a:lstStyle/>
        <a:p>
          <a:endParaRPr lang="en-US"/>
        </a:p>
      </dgm:t>
    </dgm:pt>
    <dgm:pt modelId="{BE62E139-578C-46B4-816F-686EC7B1A9F5}" type="sibTrans" cxnId="{420D2744-3B6D-4D25-B471-6677C95BD69B}">
      <dgm:prSet/>
      <dgm:spPr/>
      <dgm:t>
        <a:bodyPr/>
        <a:lstStyle/>
        <a:p>
          <a:endParaRPr lang="en-US"/>
        </a:p>
      </dgm:t>
    </dgm:pt>
    <dgm:pt modelId="{7D5C2772-41A5-4C88-854F-7F4374F73089}">
      <dgm:prSet/>
      <dgm:spPr/>
      <dgm:t>
        <a:bodyPr/>
        <a:lstStyle/>
        <a:p>
          <a:pPr rtl="0"/>
          <a:r>
            <a:rPr lang="en-US" b="0" i="0"/>
            <a:t>​</a:t>
          </a:r>
          <a:r>
            <a:rPr lang="en-US">
              <a:latin typeface="Arial" panose="020B0604020202020204"/>
            </a:rPr>
            <a:t>Columbia -Wednesday , May 14th, </a:t>
          </a:r>
        </a:p>
      </dgm:t>
    </dgm:pt>
    <dgm:pt modelId="{8428F1C2-9D92-44F4-9CC3-35394564D3D2}" type="parTrans" cxnId="{6E9A0180-6ACE-4B65-8178-F48E09A89E20}">
      <dgm:prSet/>
      <dgm:spPr/>
      <dgm:t>
        <a:bodyPr/>
        <a:lstStyle/>
        <a:p>
          <a:endParaRPr lang="en-US"/>
        </a:p>
      </dgm:t>
    </dgm:pt>
    <dgm:pt modelId="{C1A342D5-F274-494E-AAB2-A2EB045B08FD}" type="sibTrans" cxnId="{6E9A0180-6ACE-4B65-8178-F48E09A89E20}">
      <dgm:prSet/>
      <dgm:spPr/>
      <dgm:t>
        <a:bodyPr/>
        <a:lstStyle/>
        <a:p>
          <a:endParaRPr lang="en-US"/>
        </a:p>
      </dgm:t>
    </dgm:pt>
    <dgm:pt modelId="{845D30D0-6754-4CE4-8D9C-51AA1FC88EC7}">
      <dgm:prSet/>
      <dgm:spPr/>
      <dgm:t>
        <a:bodyPr/>
        <a:lstStyle/>
        <a:p>
          <a:pPr rtl="0"/>
          <a:r>
            <a:rPr lang="en-US">
              <a:latin typeface="Arial" panose="020B0604020202020204"/>
            </a:rPr>
            <a:t>Q4 </a:t>
          </a:r>
          <a:endParaRPr lang="en-US"/>
        </a:p>
      </dgm:t>
    </dgm:pt>
    <dgm:pt modelId="{CE70BDCF-C8E2-4015-9BAB-0890FAC2F84C}" type="parTrans" cxnId="{F48FACEF-B9E4-40FC-BC2F-6A7F1C247D15}">
      <dgm:prSet/>
      <dgm:spPr/>
      <dgm:t>
        <a:bodyPr/>
        <a:lstStyle/>
        <a:p>
          <a:endParaRPr lang="en-US"/>
        </a:p>
      </dgm:t>
    </dgm:pt>
    <dgm:pt modelId="{0CCE954C-3838-4E11-B6D2-AE0FA0DD5EDA}" type="sibTrans" cxnId="{F48FACEF-B9E4-40FC-BC2F-6A7F1C247D15}">
      <dgm:prSet/>
      <dgm:spPr/>
      <dgm:t>
        <a:bodyPr/>
        <a:lstStyle/>
        <a:p>
          <a:endParaRPr lang="en-US"/>
        </a:p>
      </dgm:t>
    </dgm:pt>
    <dgm:pt modelId="{4777AE7F-E14B-46C2-86C6-387B256951D8}">
      <dgm:prSet/>
      <dgm:spPr/>
      <dgm:t>
        <a:bodyPr/>
        <a:lstStyle/>
        <a:p>
          <a:pPr rtl="0"/>
          <a:r>
            <a:rPr lang="en-US" b="0" i="0"/>
            <a:t>​</a:t>
          </a:r>
          <a:r>
            <a:rPr lang="en-US">
              <a:latin typeface="Arial" panose="020B0604020202020204"/>
            </a:rPr>
            <a:t>Mrytle Beach –Wednesday, October 15th</a:t>
          </a:r>
          <a:endParaRPr lang="en-US"/>
        </a:p>
      </dgm:t>
    </dgm:pt>
    <dgm:pt modelId="{98586C91-58BC-4828-9DEC-6D9E6C164F6F}" type="parTrans" cxnId="{080AFEE2-94C3-47EE-A2F7-7626385102C1}">
      <dgm:prSet/>
      <dgm:spPr/>
      <dgm:t>
        <a:bodyPr/>
        <a:lstStyle/>
        <a:p>
          <a:endParaRPr lang="en-US"/>
        </a:p>
      </dgm:t>
    </dgm:pt>
    <dgm:pt modelId="{E50AB7FC-D6E2-45A9-A57F-0332F5E1442C}" type="sibTrans" cxnId="{080AFEE2-94C3-47EE-A2F7-7626385102C1}">
      <dgm:prSet/>
      <dgm:spPr/>
      <dgm:t>
        <a:bodyPr/>
        <a:lstStyle/>
        <a:p>
          <a:endParaRPr lang="en-US"/>
        </a:p>
      </dgm:t>
    </dgm:pt>
    <dgm:pt modelId="{1AD0106B-C33E-4170-93E4-BCD4A2699A7F}">
      <dgm:prSet phldr="0"/>
      <dgm:spPr/>
      <dgm:t>
        <a:bodyPr/>
        <a:lstStyle/>
        <a:p>
          <a:pPr rtl="0"/>
          <a:r>
            <a:rPr lang="en-US" b="0" i="0">
              <a:latin typeface="Arial" panose="020B0604020202020204"/>
            </a:rPr>
            <a:t>Q3 </a:t>
          </a:r>
        </a:p>
      </dgm:t>
    </dgm:pt>
    <dgm:pt modelId="{2FBC7524-83AC-4761-BF11-089DE91A3EB8}" type="parTrans" cxnId="{1FFF441F-FBC9-4675-9F2F-3F91AB78A5EE}">
      <dgm:prSet/>
      <dgm:spPr/>
      <dgm:t>
        <a:bodyPr/>
        <a:lstStyle/>
        <a:p>
          <a:endParaRPr lang="en-US"/>
        </a:p>
      </dgm:t>
    </dgm:pt>
    <dgm:pt modelId="{142A344F-0BD9-4590-B4F8-BA0B5D9CFF00}" type="sibTrans" cxnId="{1FFF441F-FBC9-4675-9F2F-3F91AB78A5EE}">
      <dgm:prSet/>
      <dgm:spPr/>
      <dgm:t>
        <a:bodyPr/>
        <a:lstStyle/>
        <a:p>
          <a:endParaRPr lang="en-US"/>
        </a:p>
      </dgm:t>
    </dgm:pt>
    <dgm:pt modelId="{D4F67112-08C8-4E0E-BD8D-FE6743A82D5C}">
      <dgm:prSet phldr="0"/>
      <dgm:spPr/>
      <dgm:t>
        <a:bodyPr/>
        <a:lstStyle/>
        <a:p>
          <a:pPr rtl="0"/>
          <a:r>
            <a:rPr lang="en-US" b="0" i="0">
              <a:latin typeface="Arial" panose="020B0604020202020204"/>
            </a:rPr>
            <a:t>Charleson- Wednesday, August 13th  </a:t>
          </a:r>
        </a:p>
      </dgm:t>
    </dgm:pt>
    <dgm:pt modelId="{8FA5D5F2-4591-40C9-8C05-A165A141FF23}" type="parTrans" cxnId="{EF93CD69-05FB-491E-8091-3A58B60611EE}">
      <dgm:prSet/>
      <dgm:spPr/>
      <dgm:t>
        <a:bodyPr/>
        <a:lstStyle/>
        <a:p>
          <a:endParaRPr lang="en-US"/>
        </a:p>
      </dgm:t>
    </dgm:pt>
    <dgm:pt modelId="{A909C397-C6F2-4446-AC46-2649A665F569}" type="sibTrans" cxnId="{EF93CD69-05FB-491E-8091-3A58B60611EE}">
      <dgm:prSet/>
      <dgm:spPr/>
      <dgm:t>
        <a:bodyPr/>
        <a:lstStyle/>
        <a:p>
          <a:endParaRPr lang="en-US"/>
        </a:p>
      </dgm:t>
    </dgm:pt>
    <dgm:pt modelId="{FF4C61BA-7C66-4F5B-8055-ADCB6C26CD95}">
      <dgm:prSet phldr="0"/>
      <dgm:spPr/>
      <dgm:t>
        <a:bodyPr/>
        <a:lstStyle/>
        <a:p>
          <a:pPr rtl="0"/>
          <a:r>
            <a:rPr lang="en-US">
              <a:latin typeface="Arial" panose="020B0604020202020204"/>
            </a:rPr>
            <a:t>Online- Thursday, August 21st</a:t>
          </a:r>
        </a:p>
      </dgm:t>
    </dgm:pt>
    <dgm:pt modelId="{FB7DBE80-3BCD-4C29-91E4-957CF605A3D3}" type="parTrans" cxnId="{3F5F888B-E9DE-4A77-A45B-3AA98A5FA7F8}">
      <dgm:prSet/>
      <dgm:spPr/>
      <dgm:t>
        <a:bodyPr/>
        <a:lstStyle/>
        <a:p>
          <a:endParaRPr lang="en-US"/>
        </a:p>
      </dgm:t>
    </dgm:pt>
    <dgm:pt modelId="{8263B782-6250-4EB3-A078-62547D57B34E}" type="sibTrans" cxnId="{3F5F888B-E9DE-4A77-A45B-3AA98A5FA7F8}">
      <dgm:prSet/>
      <dgm:spPr/>
      <dgm:t>
        <a:bodyPr/>
        <a:lstStyle/>
        <a:p>
          <a:endParaRPr lang="en-US"/>
        </a:p>
      </dgm:t>
    </dgm:pt>
    <dgm:pt modelId="{1C003A63-E961-43BC-997B-0A4AF8FBD088}">
      <dgm:prSet phldr="0"/>
      <dgm:spPr/>
      <dgm:t>
        <a:bodyPr/>
        <a:lstStyle/>
        <a:p>
          <a:pPr rtl="0"/>
          <a:r>
            <a:rPr lang="en-US" b="0" i="0">
              <a:latin typeface="Arial" panose="020B0604020202020204"/>
            </a:rPr>
            <a:t>Online- Thursday, April 17th.</a:t>
          </a:r>
        </a:p>
      </dgm:t>
    </dgm:pt>
    <dgm:pt modelId="{764AE68D-C135-4486-8361-F2C59E44EBB2}" type="parTrans" cxnId="{E8B8E820-AE72-4AE9-AE85-D5DA3318A6D4}">
      <dgm:prSet/>
      <dgm:spPr/>
      <dgm:t>
        <a:bodyPr/>
        <a:lstStyle/>
        <a:p>
          <a:endParaRPr lang="en-US"/>
        </a:p>
      </dgm:t>
    </dgm:pt>
    <dgm:pt modelId="{6B672B99-12CE-4274-AE3D-9DBD41495DA4}" type="sibTrans" cxnId="{E8B8E820-AE72-4AE9-AE85-D5DA3318A6D4}">
      <dgm:prSet/>
      <dgm:spPr/>
      <dgm:t>
        <a:bodyPr/>
        <a:lstStyle/>
        <a:p>
          <a:endParaRPr lang="en-US"/>
        </a:p>
      </dgm:t>
    </dgm:pt>
    <dgm:pt modelId="{3B4DF1E4-CE6E-4DFF-9184-208D691879E9}">
      <dgm:prSet phldr="0"/>
      <dgm:spPr/>
      <dgm:t>
        <a:bodyPr/>
        <a:lstStyle/>
        <a:p>
          <a:pPr rtl="0"/>
          <a:r>
            <a:rPr lang="en-US" b="0" i="0">
              <a:latin typeface="Arial" panose="020B0604020202020204"/>
            </a:rPr>
            <a:t>Online- Tuesday, May 20th </a:t>
          </a:r>
        </a:p>
      </dgm:t>
    </dgm:pt>
    <dgm:pt modelId="{0BCB06A3-1F0F-463E-8E4C-35E412D727D8}" type="parTrans" cxnId="{9A1E0A7D-BE47-47BC-A772-9AC62B3329E7}">
      <dgm:prSet/>
      <dgm:spPr/>
      <dgm:t>
        <a:bodyPr/>
        <a:lstStyle/>
        <a:p>
          <a:endParaRPr lang="en-US"/>
        </a:p>
      </dgm:t>
    </dgm:pt>
    <dgm:pt modelId="{C67B341B-11D7-4C47-8F48-80B19B7110FC}" type="sibTrans" cxnId="{9A1E0A7D-BE47-47BC-A772-9AC62B3329E7}">
      <dgm:prSet/>
      <dgm:spPr/>
      <dgm:t>
        <a:bodyPr/>
        <a:lstStyle/>
        <a:p>
          <a:endParaRPr lang="en-US"/>
        </a:p>
      </dgm:t>
    </dgm:pt>
    <dgm:pt modelId="{3D46F8DC-218B-465B-B956-D47303AD77AB}">
      <dgm:prSet phldr="0"/>
      <dgm:spPr/>
      <dgm:t>
        <a:bodyPr/>
        <a:lstStyle/>
        <a:p>
          <a:pPr rtl="0"/>
          <a:r>
            <a:rPr lang="en-US">
              <a:latin typeface="Arial" panose="020B0604020202020204"/>
            </a:rPr>
            <a:t>Online- Tuesday, October 28th </a:t>
          </a:r>
        </a:p>
      </dgm:t>
    </dgm:pt>
    <dgm:pt modelId="{35042EC4-2680-44EF-AA6E-B9934EBEC785}" type="parTrans" cxnId="{AF834074-6E61-4A39-B41A-27D118773734}">
      <dgm:prSet/>
      <dgm:spPr/>
      <dgm:t>
        <a:bodyPr/>
        <a:lstStyle/>
        <a:p>
          <a:endParaRPr lang="en-US"/>
        </a:p>
      </dgm:t>
    </dgm:pt>
    <dgm:pt modelId="{68CCBEAC-F66E-4F41-AEA6-A3CACE0B8392}" type="sibTrans" cxnId="{AF834074-6E61-4A39-B41A-27D118773734}">
      <dgm:prSet/>
      <dgm:spPr/>
      <dgm:t>
        <a:bodyPr/>
        <a:lstStyle/>
        <a:p>
          <a:endParaRPr lang="en-US"/>
        </a:p>
      </dgm:t>
    </dgm:pt>
    <dgm:pt modelId="{638CD377-938A-48D6-BCBB-0A6B4E50D5E8}">
      <dgm:prSet phldr="0"/>
      <dgm:spPr/>
      <dgm:t>
        <a:bodyPr/>
        <a:lstStyle/>
        <a:p>
          <a:r>
            <a:rPr lang="en-US">
              <a:latin typeface="Arial" panose="020B0604020202020204"/>
            </a:rPr>
            <a:t>Hilton Garden Inn 434 Columbiana Drive, Columbia, SC 29212</a:t>
          </a:r>
          <a:endParaRPr lang="en-US"/>
        </a:p>
      </dgm:t>
    </dgm:pt>
    <dgm:pt modelId="{475AA586-9798-422F-8896-4079A9F5C7B4}" type="parTrans" cxnId="{5252633B-4876-496D-A98E-392ED4F2A2A9}">
      <dgm:prSet/>
      <dgm:spPr/>
    </dgm:pt>
    <dgm:pt modelId="{344830E4-2C49-4B54-90D7-66B0C6D0A22C}" type="sibTrans" cxnId="{5252633B-4876-496D-A98E-392ED4F2A2A9}">
      <dgm:prSet/>
      <dgm:spPr/>
    </dgm:pt>
    <dgm:pt modelId="{1D1D2A35-6DB5-4C4F-B306-99930C9EC099}" type="pres">
      <dgm:prSet presAssocID="{6EFCE5C5-F6CA-40CB-9790-61916C9F5B84}" presName="linear" presStyleCnt="0">
        <dgm:presLayoutVars>
          <dgm:dir/>
          <dgm:animLvl val="lvl"/>
          <dgm:resizeHandles val="exact"/>
        </dgm:presLayoutVars>
      </dgm:prSet>
      <dgm:spPr/>
    </dgm:pt>
    <dgm:pt modelId="{2F44A34C-1222-4765-B9D9-3258E8D6A3AE}" type="pres">
      <dgm:prSet presAssocID="{11BC9308-7711-4343-BC5D-6A4A1F5015B1}" presName="parentLin" presStyleCnt="0"/>
      <dgm:spPr/>
    </dgm:pt>
    <dgm:pt modelId="{BEA62294-77D5-40CC-B802-227C64B60862}" type="pres">
      <dgm:prSet presAssocID="{11BC9308-7711-4343-BC5D-6A4A1F5015B1}" presName="parentLeftMargin" presStyleLbl="node1" presStyleIdx="0" presStyleCnt="4"/>
      <dgm:spPr/>
    </dgm:pt>
    <dgm:pt modelId="{6A43A447-D55F-473D-8A11-7A027A77896F}" type="pres">
      <dgm:prSet presAssocID="{11BC9308-7711-4343-BC5D-6A4A1F5015B1}" presName="parentText" presStyleLbl="node1" presStyleIdx="0" presStyleCnt="4">
        <dgm:presLayoutVars>
          <dgm:chMax val="0"/>
          <dgm:bulletEnabled val="1"/>
        </dgm:presLayoutVars>
      </dgm:prSet>
      <dgm:spPr/>
    </dgm:pt>
    <dgm:pt modelId="{3E9FCD6C-F98C-4254-A8F9-6EAE03D77CDD}" type="pres">
      <dgm:prSet presAssocID="{11BC9308-7711-4343-BC5D-6A4A1F5015B1}" presName="negativeSpace" presStyleCnt="0"/>
      <dgm:spPr/>
    </dgm:pt>
    <dgm:pt modelId="{2333E5AC-2DFC-4CBE-934F-8DB5546027EF}" type="pres">
      <dgm:prSet presAssocID="{11BC9308-7711-4343-BC5D-6A4A1F5015B1}" presName="childText" presStyleLbl="conFgAcc1" presStyleIdx="0" presStyleCnt="4">
        <dgm:presLayoutVars>
          <dgm:bulletEnabled val="1"/>
        </dgm:presLayoutVars>
      </dgm:prSet>
      <dgm:spPr/>
    </dgm:pt>
    <dgm:pt modelId="{89A44D7A-2BE0-49BA-81DB-2313D18FC660}" type="pres">
      <dgm:prSet presAssocID="{754B8600-A3D3-42F4-AA55-DBA02C9C16E3}" presName="spaceBetweenRectangles" presStyleCnt="0"/>
      <dgm:spPr/>
    </dgm:pt>
    <dgm:pt modelId="{ED236B0B-48C3-4105-87A0-012132BDE4BB}" type="pres">
      <dgm:prSet presAssocID="{EDFAD5DA-426A-4735-AD01-39A7EC60AA74}" presName="parentLin" presStyleCnt="0"/>
      <dgm:spPr/>
    </dgm:pt>
    <dgm:pt modelId="{ECFB7BAD-F6AB-47EE-A5F0-0624618806DF}" type="pres">
      <dgm:prSet presAssocID="{EDFAD5DA-426A-4735-AD01-39A7EC60AA74}" presName="parentLeftMargin" presStyleLbl="node1" presStyleIdx="0" presStyleCnt="4"/>
      <dgm:spPr/>
    </dgm:pt>
    <dgm:pt modelId="{E45DA595-8BE9-4E78-98ED-3652C6984A40}" type="pres">
      <dgm:prSet presAssocID="{EDFAD5DA-426A-4735-AD01-39A7EC60AA74}" presName="parentText" presStyleLbl="node1" presStyleIdx="1" presStyleCnt="4">
        <dgm:presLayoutVars>
          <dgm:chMax val="0"/>
          <dgm:bulletEnabled val="1"/>
        </dgm:presLayoutVars>
      </dgm:prSet>
      <dgm:spPr/>
    </dgm:pt>
    <dgm:pt modelId="{82885E25-8F9D-4A45-A3D6-E970F8828AB4}" type="pres">
      <dgm:prSet presAssocID="{EDFAD5DA-426A-4735-AD01-39A7EC60AA74}" presName="negativeSpace" presStyleCnt="0"/>
      <dgm:spPr/>
    </dgm:pt>
    <dgm:pt modelId="{21078B4F-B6D9-4EF7-9AC2-931FE29C8A29}" type="pres">
      <dgm:prSet presAssocID="{EDFAD5DA-426A-4735-AD01-39A7EC60AA74}" presName="childText" presStyleLbl="conFgAcc1" presStyleIdx="1" presStyleCnt="4">
        <dgm:presLayoutVars>
          <dgm:bulletEnabled val="1"/>
        </dgm:presLayoutVars>
      </dgm:prSet>
      <dgm:spPr/>
    </dgm:pt>
    <dgm:pt modelId="{0698A5AB-71B0-453D-BC65-CB25E6F44E7A}" type="pres">
      <dgm:prSet presAssocID="{BE62E139-578C-46B4-816F-686EC7B1A9F5}" presName="spaceBetweenRectangles" presStyleCnt="0"/>
      <dgm:spPr/>
    </dgm:pt>
    <dgm:pt modelId="{E84A7C51-6898-4D0B-93AA-0131D8C22D6B}" type="pres">
      <dgm:prSet presAssocID="{1AD0106B-C33E-4170-93E4-BCD4A2699A7F}" presName="parentLin" presStyleCnt="0"/>
      <dgm:spPr/>
    </dgm:pt>
    <dgm:pt modelId="{9FF9FD62-3327-4A64-91BC-4C8FE2BF65CF}" type="pres">
      <dgm:prSet presAssocID="{1AD0106B-C33E-4170-93E4-BCD4A2699A7F}" presName="parentLeftMargin" presStyleLbl="node1" presStyleIdx="1" presStyleCnt="4"/>
      <dgm:spPr/>
    </dgm:pt>
    <dgm:pt modelId="{D2D2D13E-B792-4D7F-842C-9C5A38A9C5E3}" type="pres">
      <dgm:prSet presAssocID="{1AD0106B-C33E-4170-93E4-BCD4A2699A7F}" presName="parentText" presStyleLbl="node1" presStyleIdx="2" presStyleCnt="4">
        <dgm:presLayoutVars>
          <dgm:chMax val="0"/>
          <dgm:bulletEnabled val="1"/>
        </dgm:presLayoutVars>
      </dgm:prSet>
      <dgm:spPr/>
    </dgm:pt>
    <dgm:pt modelId="{AAA7E113-47EF-4737-96D6-74A12427BAEB}" type="pres">
      <dgm:prSet presAssocID="{1AD0106B-C33E-4170-93E4-BCD4A2699A7F}" presName="negativeSpace" presStyleCnt="0"/>
      <dgm:spPr/>
    </dgm:pt>
    <dgm:pt modelId="{04E248EB-38A4-4D09-AC58-710E0664068B}" type="pres">
      <dgm:prSet presAssocID="{1AD0106B-C33E-4170-93E4-BCD4A2699A7F}" presName="childText" presStyleLbl="conFgAcc1" presStyleIdx="2" presStyleCnt="4">
        <dgm:presLayoutVars>
          <dgm:bulletEnabled val="1"/>
        </dgm:presLayoutVars>
      </dgm:prSet>
      <dgm:spPr/>
    </dgm:pt>
    <dgm:pt modelId="{A3D55B5A-3A45-4460-9F3D-09511F5A9CC8}" type="pres">
      <dgm:prSet presAssocID="{142A344F-0BD9-4590-B4F8-BA0B5D9CFF00}" presName="spaceBetweenRectangles" presStyleCnt="0"/>
      <dgm:spPr/>
    </dgm:pt>
    <dgm:pt modelId="{1CD1E105-3B45-461C-990F-1AFAD9404F8D}" type="pres">
      <dgm:prSet presAssocID="{845D30D0-6754-4CE4-8D9C-51AA1FC88EC7}" presName="parentLin" presStyleCnt="0"/>
      <dgm:spPr/>
    </dgm:pt>
    <dgm:pt modelId="{C50E34F0-5005-45B8-BB12-73923D498053}" type="pres">
      <dgm:prSet presAssocID="{845D30D0-6754-4CE4-8D9C-51AA1FC88EC7}" presName="parentLeftMargin" presStyleLbl="node1" presStyleIdx="2" presStyleCnt="4"/>
      <dgm:spPr/>
    </dgm:pt>
    <dgm:pt modelId="{54F65E95-1197-4162-AF31-36DB0D0D60DC}" type="pres">
      <dgm:prSet presAssocID="{845D30D0-6754-4CE4-8D9C-51AA1FC88EC7}" presName="parentText" presStyleLbl="node1" presStyleIdx="3" presStyleCnt="4">
        <dgm:presLayoutVars>
          <dgm:chMax val="0"/>
          <dgm:bulletEnabled val="1"/>
        </dgm:presLayoutVars>
      </dgm:prSet>
      <dgm:spPr/>
    </dgm:pt>
    <dgm:pt modelId="{535897F8-BB2F-4163-B49B-05A6353D75FA}" type="pres">
      <dgm:prSet presAssocID="{845D30D0-6754-4CE4-8D9C-51AA1FC88EC7}" presName="negativeSpace" presStyleCnt="0"/>
      <dgm:spPr/>
    </dgm:pt>
    <dgm:pt modelId="{0496EF2B-FEED-4CDF-8686-39F1674346C8}" type="pres">
      <dgm:prSet presAssocID="{845D30D0-6754-4CE4-8D9C-51AA1FC88EC7}" presName="childText" presStyleLbl="conFgAcc1" presStyleIdx="3" presStyleCnt="4">
        <dgm:presLayoutVars>
          <dgm:bulletEnabled val="1"/>
        </dgm:presLayoutVars>
      </dgm:prSet>
      <dgm:spPr/>
    </dgm:pt>
  </dgm:ptLst>
  <dgm:cxnLst>
    <dgm:cxn modelId="{EB6E5309-11CC-40BE-937D-D216E51CC5AE}" type="presOf" srcId="{4777AE7F-E14B-46C2-86C6-387B256951D8}" destId="{0496EF2B-FEED-4CDF-8686-39F1674346C8}" srcOrd="0" destOrd="0" presId="urn:microsoft.com/office/officeart/2005/8/layout/list1"/>
    <dgm:cxn modelId="{D3B27F13-D0C4-4043-B679-9B5C8FA74E25}" type="presOf" srcId="{11BC9308-7711-4343-BC5D-6A4A1F5015B1}" destId="{6A43A447-D55F-473D-8A11-7A027A77896F}" srcOrd="1" destOrd="0" presId="urn:microsoft.com/office/officeart/2005/8/layout/list1"/>
    <dgm:cxn modelId="{524E9F13-55EF-4CFF-B0ED-61A3B9F665A2}" type="presOf" srcId="{1AD0106B-C33E-4170-93E4-BCD4A2699A7F}" destId="{9FF9FD62-3327-4A64-91BC-4C8FE2BF65CF}" srcOrd="0" destOrd="0" presId="urn:microsoft.com/office/officeart/2005/8/layout/list1"/>
    <dgm:cxn modelId="{1FFF441F-FBC9-4675-9F2F-3F91AB78A5EE}" srcId="{6EFCE5C5-F6CA-40CB-9790-61916C9F5B84}" destId="{1AD0106B-C33E-4170-93E4-BCD4A2699A7F}" srcOrd="2" destOrd="0" parTransId="{2FBC7524-83AC-4761-BF11-089DE91A3EB8}" sibTransId="{142A344F-0BD9-4590-B4F8-BA0B5D9CFF00}"/>
    <dgm:cxn modelId="{E8B8E820-AE72-4AE9-AE85-D5DA3318A6D4}" srcId="{11BC9308-7711-4343-BC5D-6A4A1F5015B1}" destId="{1C003A63-E961-43BC-997B-0A4AF8FBD088}" srcOrd="1" destOrd="0" parTransId="{764AE68D-C135-4486-8361-F2C59E44EBB2}" sibTransId="{6B672B99-12CE-4274-AE3D-9DBD41495DA4}"/>
    <dgm:cxn modelId="{5318F522-829E-4950-B170-217F9511E064}" type="presOf" srcId="{845D30D0-6754-4CE4-8D9C-51AA1FC88EC7}" destId="{C50E34F0-5005-45B8-BB12-73923D498053}" srcOrd="0" destOrd="0" presId="urn:microsoft.com/office/officeart/2005/8/layout/list1"/>
    <dgm:cxn modelId="{AEB4012B-5045-4C8F-871C-5EA0C77C1F61}" srcId="{6EFCE5C5-F6CA-40CB-9790-61916C9F5B84}" destId="{11BC9308-7711-4343-BC5D-6A4A1F5015B1}" srcOrd="0" destOrd="0" parTransId="{B266F62F-F516-49B1-AEEF-06C7E7B6B26F}" sibTransId="{754B8600-A3D3-42F4-AA55-DBA02C9C16E3}"/>
    <dgm:cxn modelId="{5252633B-4876-496D-A98E-392ED4F2A2A9}" srcId="{EDFAD5DA-426A-4735-AD01-39A7EC60AA74}" destId="{638CD377-938A-48D6-BCBB-0A6B4E50D5E8}" srcOrd="1" destOrd="0" parTransId="{475AA586-9798-422F-8896-4079A9F5C7B4}" sibTransId="{344830E4-2C49-4B54-90D7-66B0C6D0A22C}"/>
    <dgm:cxn modelId="{C43F575F-4DDB-45FC-B7D2-FCA03D081572}" type="presOf" srcId="{845D30D0-6754-4CE4-8D9C-51AA1FC88EC7}" destId="{54F65E95-1197-4162-AF31-36DB0D0D60DC}" srcOrd="1" destOrd="0" presId="urn:microsoft.com/office/officeart/2005/8/layout/list1"/>
    <dgm:cxn modelId="{0D9ED760-0A16-4642-A757-C668742878AB}" type="presOf" srcId="{7D5C2772-41A5-4C88-854F-7F4374F73089}" destId="{21078B4F-B6D9-4EF7-9AC2-931FE29C8A29}" srcOrd="0" destOrd="0" presId="urn:microsoft.com/office/officeart/2005/8/layout/list1"/>
    <dgm:cxn modelId="{2587C062-83F2-4965-A800-E48F887F7366}" type="presOf" srcId="{EDFAD5DA-426A-4735-AD01-39A7EC60AA74}" destId="{ECFB7BAD-F6AB-47EE-A5F0-0624618806DF}" srcOrd="0" destOrd="0" presId="urn:microsoft.com/office/officeart/2005/8/layout/list1"/>
    <dgm:cxn modelId="{420D2744-3B6D-4D25-B471-6677C95BD69B}" srcId="{6EFCE5C5-F6CA-40CB-9790-61916C9F5B84}" destId="{EDFAD5DA-426A-4735-AD01-39A7EC60AA74}" srcOrd="1" destOrd="0" parTransId="{06F6A78B-F3B9-44CF-8075-B54A7386A925}" sibTransId="{BE62E139-578C-46B4-816F-686EC7B1A9F5}"/>
    <dgm:cxn modelId="{6B4E2B45-704F-468F-8082-8091210B5902}" type="presOf" srcId="{3D46F8DC-218B-465B-B956-D47303AD77AB}" destId="{0496EF2B-FEED-4CDF-8686-39F1674346C8}" srcOrd="0" destOrd="1" presId="urn:microsoft.com/office/officeart/2005/8/layout/list1"/>
    <dgm:cxn modelId="{65672346-2E79-4D15-9D37-25784EE1B950}" type="presOf" srcId="{6EFCE5C5-F6CA-40CB-9790-61916C9F5B84}" destId="{1D1D2A35-6DB5-4C4F-B306-99930C9EC099}" srcOrd="0" destOrd="0" presId="urn:microsoft.com/office/officeart/2005/8/layout/list1"/>
    <dgm:cxn modelId="{EF93CD69-05FB-491E-8091-3A58B60611EE}" srcId="{1AD0106B-C33E-4170-93E4-BCD4A2699A7F}" destId="{D4F67112-08C8-4E0E-BD8D-FE6743A82D5C}" srcOrd="0" destOrd="0" parTransId="{8FA5D5F2-4591-40C9-8C05-A165A141FF23}" sibTransId="{A909C397-C6F2-4446-AC46-2649A665F569}"/>
    <dgm:cxn modelId="{EFD23671-D98D-472A-BC4C-BEAA7FBA479B}" type="presOf" srcId="{D4F67112-08C8-4E0E-BD8D-FE6743A82D5C}" destId="{04E248EB-38A4-4D09-AC58-710E0664068B}" srcOrd="0" destOrd="0" presId="urn:microsoft.com/office/officeart/2005/8/layout/list1"/>
    <dgm:cxn modelId="{AF834074-6E61-4A39-B41A-27D118773734}" srcId="{845D30D0-6754-4CE4-8D9C-51AA1FC88EC7}" destId="{3D46F8DC-218B-465B-B956-D47303AD77AB}" srcOrd="1" destOrd="0" parTransId="{35042EC4-2680-44EF-AA6E-B9934EBEC785}" sibTransId="{68CCBEAC-F66E-4F41-AEA6-A3CACE0B8392}"/>
    <dgm:cxn modelId="{751ECA75-BBC2-4764-95CE-A098187B39BA}" type="presOf" srcId="{11BC9308-7711-4343-BC5D-6A4A1F5015B1}" destId="{BEA62294-77D5-40CC-B802-227C64B60862}" srcOrd="0" destOrd="0" presId="urn:microsoft.com/office/officeart/2005/8/layout/list1"/>
    <dgm:cxn modelId="{9A1E0A7D-BE47-47BC-A772-9AC62B3329E7}" srcId="{EDFAD5DA-426A-4735-AD01-39A7EC60AA74}" destId="{3B4DF1E4-CE6E-4DFF-9184-208D691879E9}" srcOrd="2" destOrd="0" parTransId="{0BCB06A3-1F0F-463E-8E4C-35E412D727D8}" sibTransId="{C67B341B-11D7-4C47-8F48-80B19B7110FC}"/>
    <dgm:cxn modelId="{DA60FF7F-43AA-4694-8501-AC2226ED2EFA}" type="presOf" srcId="{FF4C61BA-7C66-4F5B-8055-ADCB6C26CD95}" destId="{04E248EB-38A4-4D09-AC58-710E0664068B}" srcOrd="0" destOrd="1" presId="urn:microsoft.com/office/officeart/2005/8/layout/list1"/>
    <dgm:cxn modelId="{6E9A0180-6ACE-4B65-8178-F48E09A89E20}" srcId="{EDFAD5DA-426A-4735-AD01-39A7EC60AA74}" destId="{7D5C2772-41A5-4C88-854F-7F4374F73089}" srcOrd="0" destOrd="0" parTransId="{8428F1C2-9D92-44F4-9CC3-35394564D3D2}" sibTransId="{C1A342D5-F274-494E-AAB2-A2EB045B08FD}"/>
    <dgm:cxn modelId="{3F5F888B-E9DE-4A77-A45B-3AA98A5FA7F8}" srcId="{1AD0106B-C33E-4170-93E4-BCD4A2699A7F}" destId="{FF4C61BA-7C66-4F5B-8055-ADCB6C26CD95}" srcOrd="1" destOrd="0" parTransId="{FB7DBE80-3BCD-4C29-91E4-957CF605A3D3}" sibTransId="{8263B782-6250-4EB3-A078-62547D57B34E}"/>
    <dgm:cxn modelId="{3BB85590-94BA-493E-B255-B66ECD10F7C8}" type="presOf" srcId="{EDFAD5DA-426A-4735-AD01-39A7EC60AA74}" destId="{E45DA595-8BE9-4E78-98ED-3652C6984A40}" srcOrd="1" destOrd="0" presId="urn:microsoft.com/office/officeart/2005/8/layout/list1"/>
    <dgm:cxn modelId="{34454F98-0258-421D-920E-8F8824E4C68E}" srcId="{11BC9308-7711-4343-BC5D-6A4A1F5015B1}" destId="{D79342C2-C5BC-48AA-BF12-10231D09B6C2}" srcOrd="0" destOrd="0" parTransId="{D9DD11EF-C246-4E27-B817-91632BCB199E}" sibTransId="{61F46750-2946-4A35-998C-5018A0A672AC}"/>
    <dgm:cxn modelId="{1AFC01A7-7628-4989-8AB8-49105984C589}" type="presOf" srcId="{1C003A63-E961-43BC-997B-0A4AF8FBD088}" destId="{2333E5AC-2DFC-4CBE-934F-8DB5546027EF}" srcOrd="0" destOrd="1" presId="urn:microsoft.com/office/officeart/2005/8/layout/list1"/>
    <dgm:cxn modelId="{2370A1B9-7BCD-4E5E-AC67-08D6C8F94593}" type="presOf" srcId="{3B4DF1E4-CE6E-4DFF-9184-208D691879E9}" destId="{21078B4F-B6D9-4EF7-9AC2-931FE29C8A29}" srcOrd="0" destOrd="2" presId="urn:microsoft.com/office/officeart/2005/8/layout/list1"/>
    <dgm:cxn modelId="{35402AC8-5D56-4D6F-A0DA-CDBE397C7237}" type="presOf" srcId="{638CD377-938A-48D6-BCBB-0A6B4E50D5E8}" destId="{21078B4F-B6D9-4EF7-9AC2-931FE29C8A29}" srcOrd="0" destOrd="1" presId="urn:microsoft.com/office/officeart/2005/8/layout/list1"/>
    <dgm:cxn modelId="{D9A46BDB-9E96-415C-8300-B50E2A1731B9}" type="presOf" srcId="{1AD0106B-C33E-4170-93E4-BCD4A2699A7F}" destId="{D2D2D13E-B792-4D7F-842C-9C5A38A9C5E3}" srcOrd="1" destOrd="0" presId="urn:microsoft.com/office/officeart/2005/8/layout/list1"/>
    <dgm:cxn modelId="{080AFEE2-94C3-47EE-A2F7-7626385102C1}" srcId="{845D30D0-6754-4CE4-8D9C-51AA1FC88EC7}" destId="{4777AE7F-E14B-46C2-86C6-387B256951D8}" srcOrd="0" destOrd="0" parTransId="{98586C91-58BC-4828-9DEC-6D9E6C164F6F}" sibTransId="{E50AB7FC-D6E2-45A9-A57F-0332F5E1442C}"/>
    <dgm:cxn modelId="{F48FACEF-B9E4-40FC-BC2F-6A7F1C247D15}" srcId="{6EFCE5C5-F6CA-40CB-9790-61916C9F5B84}" destId="{845D30D0-6754-4CE4-8D9C-51AA1FC88EC7}" srcOrd="3" destOrd="0" parTransId="{CE70BDCF-C8E2-4015-9BAB-0890FAC2F84C}" sibTransId="{0CCE954C-3838-4E11-B6D2-AE0FA0DD5EDA}"/>
    <dgm:cxn modelId="{CE1697F3-073B-474F-AB2C-CACAF4CCB564}" type="presOf" srcId="{D79342C2-C5BC-48AA-BF12-10231D09B6C2}" destId="{2333E5AC-2DFC-4CBE-934F-8DB5546027EF}" srcOrd="0" destOrd="0" presId="urn:microsoft.com/office/officeart/2005/8/layout/list1"/>
    <dgm:cxn modelId="{221BB932-8F6A-4A52-BF96-60D296B052A2}" type="presParOf" srcId="{1D1D2A35-6DB5-4C4F-B306-99930C9EC099}" destId="{2F44A34C-1222-4765-B9D9-3258E8D6A3AE}" srcOrd="0" destOrd="0" presId="urn:microsoft.com/office/officeart/2005/8/layout/list1"/>
    <dgm:cxn modelId="{C44565DB-F108-4259-B36C-F79A4C43C186}" type="presParOf" srcId="{2F44A34C-1222-4765-B9D9-3258E8D6A3AE}" destId="{BEA62294-77D5-40CC-B802-227C64B60862}" srcOrd="0" destOrd="0" presId="urn:microsoft.com/office/officeart/2005/8/layout/list1"/>
    <dgm:cxn modelId="{79A81212-A65B-4F29-AC2C-7A7D5622F3FC}" type="presParOf" srcId="{2F44A34C-1222-4765-B9D9-3258E8D6A3AE}" destId="{6A43A447-D55F-473D-8A11-7A027A77896F}" srcOrd="1" destOrd="0" presId="urn:microsoft.com/office/officeart/2005/8/layout/list1"/>
    <dgm:cxn modelId="{3B2CF0EE-B77D-4D9D-9FA2-807DDC4991CC}" type="presParOf" srcId="{1D1D2A35-6DB5-4C4F-B306-99930C9EC099}" destId="{3E9FCD6C-F98C-4254-A8F9-6EAE03D77CDD}" srcOrd="1" destOrd="0" presId="urn:microsoft.com/office/officeart/2005/8/layout/list1"/>
    <dgm:cxn modelId="{651A1FF8-C970-45C3-8463-E9C4D8AC4E9F}" type="presParOf" srcId="{1D1D2A35-6DB5-4C4F-B306-99930C9EC099}" destId="{2333E5AC-2DFC-4CBE-934F-8DB5546027EF}" srcOrd="2" destOrd="0" presId="urn:microsoft.com/office/officeart/2005/8/layout/list1"/>
    <dgm:cxn modelId="{C53A315E-1272-4D24-B957-34F93AF67C30}" type="presParOf" srcId="{1D1D2A35-6DB5-4C4F-B306-99930C9EC099}" destId="{89A44D7A-2BE0-49BA-81DB-2313D18FC660}" srcOrd="3" destOrd="0" presId="urn:microsoft.com/office/officeart/2005/8/layout/list1"/>
    <dgm:cxn modelId="{9CABC876-939B-4168-8D25-701D4E00943D}" type="presParOf" srcId="{1D1D2A35-6DB5-4C4F-B306-99930C9EC099}" destId="{ED236B0B-48C3-4105-87A0-012132BDE4BB}" srcOrd="4" destOrd="0" presId="urn:microsoft.com/office/officeart/2005/8/layout/list1"/>
    <dgm:cxn modelId="{85DB043B-07C3-4430-80BC-BDD7ADE4015E}" type="presParOf" srcId="{ED236B0B-48C3-4105-87A0-012132BDE4BB}" destId="{ECFB7BAD-F6AB-47EE-A5F0-0624618806DF}" srcOrd="0" destOrd="0" presId="urn:microsoft.com/office/officeart/2005/8/layout/list1"/>
    <dgm:cxn modelId="{699227E0-E59D-4C45-81E2-D5FF1A84247D}" type="presParOf" srcId="{ED236B0B-48C3-4105-87A0-012132BDE4BB}" destId="{E45DA595-8BE9-4E78-98ED-3652C6984A40}" srcOrd="1" destOrd="0" presId="urn:microsoft.com/office/officeart/2005/8/layout/list1"/>
    <dgm:cxn modelId="{4641EC8E-1058-4BA7-B231-8A6CCA21687B}" type="presParOf" srcId="{1D1D2A35-6DB5-4C4F-B306-99930C9EC099}" destId="{82885E25-8F9D-4A45-A3D6-E970F8828AB4}" srcOrd="5" destOrd="0" presId="urn:microsoft.com/office/officeart/2005/8/layout/list1"/>
    <dgm:cxn modelId="{D097AEBE-947A-48CC-9A9C-02177EF9FB31}" type="presParOf" srcId="{1D1D2A35-6DB5-4C4F-B306-99930C9EC099}" destId="{21078B4F-B6D9-4EF7-9AC2-931FE29C8A29}" srcOrd="6" destOrd="0" presId="urn:microsoft.com/office/officeart/2005/8/layout/list1"/>
    <dgm:cxn modelId="{DDFA42D3-063B-454E-9606-929DD3A7F0F8}" type="presParOf" srcId="{1D1D2A35-6DB5-4C4F-B306-99930C9EC099}" destId="{0698A5AB-71B0-453D-BC65-CB25E6F44E7A}" srcOrd="7" destOrd="0" presId="urn:microsoft.com/office/officeart/2005/8/layout/list1"/>
    <dgm:cxn modelId="{26C3F4AB-C018-4CE3-8881-1F581637A04B}" type="presParOf" srcId="{1D1D2A35-6DB5-4C4F-B306-99930C9EC099}" destId="{E84A7C51-6898-4D0B-93AA-0131D8C22D6B}" srcOrd="8" destOrd="0" presId="urn:microsoft.com/office/officeart/2005/8/layout/list1"/>
    <dgm:cxn modelId="{F4A043AC-72F7-40B0-8868-D6CB73621010}" type="presParOf" srcId="{E84A7C51-6898-4D0B-93AA-0131D8C22D6B}" destId="{9FF9FD62-3327-4A64-91BC-4C8FE2BF65CF}" srcOrd="0" destOrd="0" presId="urn:microsoft.com/office/officeart/2005/8/layout/list1"/>
    <dgm:cxn modelId="{70F4A901-7323-46A9-A9A6-EF7F5C1F84D7}" type="presParOf" srcId="{E84A7C51-6898-4D0B-93AA-0131D8C22D6B}" destId="{D2D2D13E-B792-4D7F-842C-9C5A38A9C5E3}" srcOrd="1" destOrd="0" presId="urn:microsoft.com/office/officeart/2005/8/layout/list1"/>
    <dgm:cxn modelId="{ADA83A0D-5B60-4C97-9260-2ED1ECDA3595}" type="presParOf" srcId="{1D1D2A35-6DB5-4C4F-B306-99930C9EC099}" destId="{AAA7E113-47EF-4737-96D6-74A12427BAEB}" srcOrd="9" destOrd="0" presId="urn:microsoft.com/office/officeart/2005/8/layout/list1"/>
    <dgm:cxn modelId="{7283E4E2-E285-41FF-960E-91F36145F4D1}" type="presParOf" srcId="{1D1D2A35-6DB5-4C4F-B306-99930C9EC099}" destId="{04E248EB-38A4-4D09-AC58-710E0664068B}" srcOrd="10" destOrd="0" presId="urn:microsoft.com/office/officeart/2005/8/layout/list1"/>
    <dgm:cxn modelId="{2C77C0DB-FCE1-4541-9939-DA7229F61011}" type="presParOf" srcId="{1D1D2A35-6DB5-4C4F-B306-99930C9EC099}" destId="{A3D55B5A-3A45-4460-9F3D-09511F5A9CC8}" srcOrd="11" destOrd="0" presId="urn:microsoft.com/office/officeart/2005/8/layout/list1"/>
    <dgm:cxn modelId="{E0C528F4-E397-49F5-8568-C2E879FAA3C8}" type="presParOf" srcId="{1D1D2A35-6DB5-4C4F-B306-99930C9EC099}" destId="{1CD1E105-3B45-461C-990F-1AFAD9404F8D}" srcOrd="12" destOrd="0" presId="urn:microsoft.com/office/officeart/2005/8/layout/list1"/>
    <dgm:cxn modelId="{4C93B211-CD19-43BD-84DD-12FBF8CA5C3E}" type="presParOf" srcId="{1CD1E105-3B45-461C-990F-1AFAD9404F8D}" destId="{C50E34F0-5005-45B8-BB12-73923D498053}" srcOrd="0" destOrd="0" presId="urn:microsoft.com/office/officeart/2005/8/layout/list1"/>
    <dgm:cxn modelId="{674BD34A-1548-4FFA-804E-021583A1D191}" type="presParOf" srcId="{1CD1E105-3B45-461C-990F-1AFAD9404F8D}" destId="{54F65E95-1197-4162-AF31-36DB0D0D60DC}" srcOrd="1" destOrd="0" presId="urn:microsoft.com/office/officeart/2005/8/layout/list1"/>
    <dgm:cxn modelId="{2089E6C3-5D86-4140-8927-16924CAA49BA}" type="presParOf" srcId="{1D1D2A35-6DB5-4C4F-B306-99930C9EC099}" destId="{535897F8-BB2F-4163-B49B-05A6353D75FA}" srcOrd="13" destOrd="0" presId="urn:microsoft.com/office/officeart/2005/8/layout/list1"/>
    <dgm:cxn modelId="{48875258-DBEF-4C0C-AFD2-DFD07FA20B23}" type="presParOf" srcId="{1D1D2A35-6DB5-4C4F-B306-99930C9EC099}" destId="{0496EF2B-FEED-4CDF-8686-39F1674346C8}"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33E5AC-2DFC-4CBE-934F-8DB5546027EF}">
      <dsp:nvSpPr>
        <dsp:cNvPr id="0" name=""/>
        <dsp:cNvSpPr/>
      </dsp:nvSpPr>
      <dsp:spPr>
        <a:xfrm>
          <a:off x="0" y="410451"/>
          <a:ext cx="6748776" cy="982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23780" tIns="499872" rIns="523780" bIns="170688" numCol="1" spcCol="1270" anchor="t" anchorCtr="0">
          <a:noAutofit/>
        </a:bodyPr>
        <a:lstStyle/>
        <a:p>
          <a:pPr marL="228600" lvl="1" indent="-228600" algn="l" defTabSz="1066800" rtl="0">
            <a:lnSpc>
              <a:spcPct val="90000"/>
            </a:lnSpc>
            <a:spcBef>
              <a:spcPct val="0"/>
            </a:spcBef>
            <a:spcAft>
              <a:spcPct val="15000"/>
            </a:spcAft>
            <a:buChar char="•"/>
          </a:pPr>
          <a:r>
            <a:rPr lang="en-US" sz="2400" kern="1200">
              <a:latin typeface="+mj-lt"/>
            </a:rPr>
            <a:t>No new TP's </a:t>
          </a:r>
        </a:p>
      </dsp:txBody>
      <dsp:txXfrm>
        <a:off x="0" y="410451"/>
        <a:ext cx="6748776" cy="982800"/>
      </dsp:txXfrm>
    </dsp:sp>
    <dsp:sp modelId="{6A43A447-D55F-473D-8A11-7A027A77896F}">
      <dsp:nvSpPr>
        <dsp:cNvPr id="0" name=""/>
        <dsp:cNvSpPr/>
      </dsp:nvSpPr>
      <dsp:spPr>
        <a:xfrm>
          <a:off x="337438" y="56211"/>
          <a:ext cx="4724143" cy="708480"/>
        </a:xfrm>
        <a:prstGeom prst="roundRect">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8561" tIns="0" rIns="178561" bIns="0" numCol="1" spcCol="1270" anchor="ctr" anchorCtr="0">
          <a:noAutofit/>
        </a:bodyPr>
        <a:lstStyle/>
        <a:p>
          <a:pPr marL="0" lvl="0" indent="0" algn="l" defTabSz="1066800">
            <a:lnSpc>
              <a:spcPct val="90000"/>
            </a:lnSpc>
            <a:spcBef>
              <a:spcPct val="0"/>
            </a:spcBef>
            <a:spcAft>
              <a:spcPct val="35000"/>
            </a:spcAft>
            <a:buNone/>
          </a:pPr>
          <a:r>
            <a:rPr lang="en-US" sz="2400" b="0" i="0" kern="1200"/>
            <a:t>Region 1 ​</a:t>
          </a:r>
          <a:r>
            <a:rPr lang="en-US" sz="2400" kern="1200"/>
            <a:t> </a:t>
          </a:r>
        </a:p>
      </dsp:txBody>
      <dsp:txXfrm>
        <a:off x="372023" y="90796"/>
        <a:ext cx="4654973" cy="639310"/>
      </dsp:txXfrm>
    </dsp:sp>
    <dsp:sp modelId="{21078B4F-B6D9-4EF7-9AC2-931FE29C8A29}">
      <dsp:nvSpPr>
        <dsp:cNvPr id="0" name=""/>
        <dsp:cNvSpPr/>
      </dsp:nvSpPr>
      <dsp:spPr>
        <a:xfrm>
          <a:off x="0" y="1877091"/>
          <a:ext cx="6748776" cy="982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23780" tIns="499872" rIns="523780" bIns="170688" numCol="1" spcCol="1270" anchor="t" anchorCtr="0">
          <a:noAutofit/>
        </a:bodyPr>
        <a:lstStyle/>
        <a:p>
          <a:pPr marL="228600" lvl="1" indent="-228600" algn="l" defTabSz="1066800" rtl="0">
            <a:lnSpc>
              <a:spcPct val="90000"/>
            </a:lnSpc>
            <a:spcBef>
              <a:spcPct val="0"/>
            </a:spcBef>
            <a:spcAft>
              <a:spcPct val="15000"/>
            </a:spcAft>
            <a:buChar char="•"/>
          </a:pPr>
          <a:r>
            <a:rPr lang="en-US" sz="2400" b="0" i="0" kern="1200"/>
            <a:t>​</a:t>
          </a:r>
          <a:r>
            <a:rPr lang="en-US" sz="2400" kern="1200">
              <a:latin typeface="Arial" panose="020B0604020202020204"/>
            </a:rPr>
            <a:t> 3 Ambulatory </a:t>
          </a:r>
          <a:endParaRPr lang="en-US" sz="2400" kern="1200"/>
        </a:p>
      </dsp:txBody>
      <dsp:txXfrm>
        <a:off x="0" y="1877091"/>
        <a:ext cx="6748776" cy="982800"/>
      </dsp:txXfrm>
    </dsp:sp>
    <dsp:sp modelId="{E45DA595-8BE9-4E78-98ED-3652C6984A40}">
      <dsp:nvSpPr>
        <dsp:cNvPr id="0" name=""/>
        <dsp:cNvSpPr/>
      </dsp:nvSpPr>
      <dsp:spPr>
        <a:xfrm>
          <a:off x="337438" y="1522851"/>
          <a:ext cx="4724143" cy="708480"/>
        </a:xfrm>
        <a:prstGeom prst="roundRect">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8561" tIns="0" rIns="178561" bIns="0" numCol="1" spcCol="1270" anchor="ctr" anchorCtr="0">
          <a:noAutofit/>
        </a:bodyPr>
        <a:lstStyle/>
        <a:p>
          <a:pPr marL="0" lvl="0" indent="0" algn="l" defTabSz="1066800">
            <a:lnSpc>
              <a:spcPct val="90000"/>
            </a:lnSpc>
            <a:spcBef>
              <a:spcPct val="0"/>
            </a:spcBef>
            <a:spcAft>
              <a:spcPct val="35000"/>
            </a:spcAft>
            <a:buNone/>
          </a:pPr>
          <a:r>
            <a:rPr lang="en-US" sz="2400" b="0" i="0" kern="1200"/>
            <a:t>Region 2​</a:t>
          </a:r>
          <a:r>
            <a:rPr lang="en-US" sz="2400" kern="1200"/>
            <a:t> </a:t>
          </a:r>
        </a:p>
      </dsp:txBody>
      <dsp:txXfrm>
        <a:off x="372023" y="1557436"/>
        <a:ext cx="4654973" cy="639310"/>
      </dsp:txXfrm>
    </dsp:sp>
    <dsp:sp modelId="{0496EF2B-FEED-4CDF-8686-39F1674346C8}">
      <dsp:nvSpPr>
        <dsp:cNvPr id="0" name=""/>
        <dsp:cNvSpPr/>
      </dsp:nvSpPr>
      <dsp:spPr>
        <a:xfrm>
          <a:off x="0" y="3343731"/>
          <a:ext cx="6748776" cy="982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23780" tIns="499872" rIns="523780" bIns="170688" numCol="1" spcCol="1270" anchor="t" anchorCtr="0">
          <a:noAutofit/>
        </a:bodyPr>
        <a:lstStyle/>
        <a:p>
          <a:pPr marL="228600" lvl="1" indent="-228600" algn="l" defTabSz="1066800" rtl="0">
            <a:lnSpc>
              <a:spcPct val="90000"/>
            </a:lnSpc>
            <a:spcBef>
              <a:spcPct val="0"/>
            </a:spcBef>
            <a:spcAft>
              <a:spcPct val="15000"/>
            </a:spcAft>
            <a:buChar char="•"/>
          </a:pPr>
          <a:r>
            <a:rPr lang="en-US" sz="2400" b="0" i="0" kern="1200"/>
            <a:t>​</a:t>
          </a:r>
          <a:r>
            <a:rPr lang="en-US" sz="2400" kern="1200">
              <a:latin typeface="Arial" panose="020B0604020202020204"/>
            </a:rPr>
            <a:t>2 Ambulatory</a:t>
          </a:r>
          <a:endParaRPr lang="en-US" sz="2400" kern="1200"/>
        </a:p>
      </dsp:txBody>
      <dsp:txXfrm>
        <a:off x="0" y="3343731"/>
        <a:ext cx="6748776" cy="982800"/>
      </dsp:txXfrm>
    </dsp:sp>
    <dsp:sp modelId="{54F65E95-1197-4162-AF31-36DB0D0D60DC}">
      <dsp:nvSpPr>
        <dsp:cNvPr id="0" name=""/>
        <dsp:cNvSpPr/>
      </dsp:nvSpPr>
      <dsp:spPr>
        <a:xfrm>
          <a:off x="337438" y="2989491"/>
          <a:ext cx="4724143" cy="708480"/>
        </a:xfrm>
        <a:prstGeom prst="roundRect">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8561" tIns="0" rIns="178561" bIns="0" numCol="1" spcCol="1270" anchor="ctr" anchorCtr="0">
          <a:noAutofit/>
        </a:bodyPr>
        <a:lstStyle/>
        <a:p>
          <a:pPr marL="0" lvl="0" indent="0" algn="l" defTabSz="1066800">
            <a:lnSpc>
              <a:spcPct val="90000"/>
            </a:lnSpc>
            <a:spcBef>
              <a:spcPct val="0"/>
            </a:spcBef>
            <a:spcAft>
              <a:spcPct val="35000"/>
            </a:spcAft>
            <a:buNone/>
          </a:pPr>
          <a:r>
            <a:rPr lang="en-US" sz="2400" b="0" i="0" kern="1200"/>
            <a:t>Region 3​</a:t>
          </a:r>
          <a:endParaRPr lang="en-US" sz="2400" kern="1200"/>
        </a:p>
      </dsp:txBody>
      <dsp:txXfrm>
        <a:off x="372023" y="3024076"/>
        <a:ext cx="4654973" cy="639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8B2DD3-A8A5-4DED-98A8-649EC37CB72B}">
      <dsp:nvSpPr>
        <dsp:cNvPr id="0" name=""/>
        <dsp:cNvSpPr/>
      </dsp:nvSpPr>
      <dsp:spPr>
        <a:xfrm>
          <a:off x="0" y="34403"/>
          <a:ext cx="5049978" cy="121680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a:t>Region 2​</a:t>
          </a:r>
          <a:r>
            <a:rPr lang="en-US" sz="2400" kern="1200"/>
            <a:t> </a:t>
          </a:r>
        </a:p>
      </dsp:txBody>
      <dsp:txXfrm>
        <a:off x="59399" y="93802"/>
        <a:ext cx="4931180" cy="1098002"/>
      </dsp:txXfrm>
    </dsp:sp>
    <dsp:sp modelId="{991611B8-C96B-4794-A06F-318D01D8D9D6}">
      <dsp:nvSpPr>
        <dsp:cNvPr id="0" name=""/>
        <dsp:cNvSpPr/>
      </dsp:nvSpPr>
      <dsp:spPr>
        <a:xfrm>
          <a:off x="0" y="1251203"/>
          <a:ext cx="5049978"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337" tIns="57150" rIns="320040" bIns="57150" numCol="1" spcCol="1270" anchor="t" anchorCtr="0">
          <a:noAutofit/>
        </a:bodyPr>
        <a:lstStyle/>
        <a:p>
          <a:pPr marL="285750" lvl="1" indent="-285750" algn="l" defTabSz="2000250" rtl="0">
            <a:lnSpc>
              <a:spcPct val="90000"/>
            </a:lnSpc>
            <a:spcBef>
              <a:spcPct val="0"/>
            </a:spcBef>
            <a:spcAft>
              <a:spcPct val="20000"/>
            </a:spcAft>
            <a:buChar char="•"/>
          </a:pPr>
          <a:r>
            <a:rPr lang="en-US" sz="4500" b="0" i="0" kern="1200"/>
            <a:t>​</a:t>
          </a:r>
          <a:r>
            <a:rPr lang="en-US" sz="2400" kern="1200">
              <a:latin typeface="Arial" panose="020B0604020202020204"/>
            </a:rPr>
            <a:t>3 Ambulatory</a:t>
          </a:r>
          <a:endParaRPr lang="en-US" sz="2400" kern="1200"/>
        </a:p>
      </dsp:txBody>
      <dsp:txXfrm>
        <a:off x="0" y="1251203"/>
        <a:ext cx="5049978" cy="1076400"/>
      </dsp:txXfrm>
    </dsp:sp>
    <dsp:sp modelId="{EE21DAE8-02BC-4B43-9F2E-F7B9211CA67A}">
      <dsp:nvSpPr>
        <dsp:cNvPr id="0" name=""/>
        <dsp:cNvSpPr/>
      </dsp:nvSpPr>
      <dsp:spPr>
        <a:xfrm>
          <a:off x="0" y="2346354"/>
          <a:ext cx="5049978" cy="121680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a:t>Region 3​</a:t>
          </a:r>
          <a:endParaRPr lang="en-US" sz="2400" kern="1200"/>
        </a:p>
      </dsp:txBody>
      <dsp:txXfrm>
        <a:off x="59399" y="2405753"/>
        <a:ext cx="4931180" cy="1098002"/>
      </dsp:txXfrm>
    </dsp:sp>
    <dsp:sp modelId="{33A0D9A5-A848-4DD3-9D71-074BFCC90224}">
      <dsp:nvSpPr>
        <dsp:cNvPr id="0" name=""/>
        <dsp:cNvSpPr/>
      </dsp:nvSpPr>
      <dsp:spPr>
        <a:xfrm>
          <a:off x="0" y="3544404"/>
          <a:ext cx="5049978"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337" tIns="62230" rIns="348488" bIns="62230" numCol="1" spcCol="1270" anchor="t" anchorCtr="0">
          <a:noAutofit/>
        </a:bodyPr>
        <a:lstStyle/>
        <a:p>
          <a:pPr marL="285750" lvl="1" indent="-285750" algn="l" defTabSz="2178050" rtl="0">
            <a:lnSpc>
              <a:spcPct val="90000"/>
            </a:lnSpc>
            <a:spcBef>
              <a:spcPct val="0"/>
            </a:spcBef>
            <a:spcAft>
              <a:spcPct val="20000"/>
            </a:spcAft>
            <a:buChar char="•"/>
          </a:pPr>
          <a:r>
            <a:rPr lang="en-US" sz="4900" b="0" i="0" kern="1200"/>
            <a:t>​</a:t>
          </a:r>
          <a:r>
            <a:rPr lang="en-US" sz="2400" kern="1200">
              <a:latin typeface="Arial" panose="020B0604020202020204"/>
            </a:rPr>
            <a:t> 2 Ambulatory</a:t>
          </a:r>
          <a:endParaRPr lang="en-US" sz="2400" kern="1200"/>
        </a:p>
      </dsp:txBody>
      <dsp:txXfrm>
        <a:off x="0" y="3544404"/>
        <a:ext cx="5049978"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33E5AC-2DFC-4CBE-934F-8DB5546027EF}">
      <dsp:nvSpPr>
        <dsp:cNvPr id="0" name=""/>
        <dsp:cNvSpPr/>
      </dsp:nvSpPr>
      <dsp:spPr>
        <a:xfrm>
          <a:off x="0" y="223527"/>
          <a:ext cx="7070819" cy="793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48774" tIns="291592" rIns="548774" bIns="99568" numCol="1" spcCol="1270" anchor="t" anchorCtr="0">
          <a:noAutofit/>
        </a:bodyPr>
        <a:lstStyle/>
        <a:p>
          <a:pPr marL="114300" lvl="1" indent="-114300" algn="l" defTabSz="622300" rtl="0">
            <a:lnSpc>
              <a:spcPct val="90000"/>
            </a:lnSpc>
            <a:spcBef>
              <a:spcPct val="0"/>
            </a:spcBef>
            <a:spcAft>
              <a:spcPct val="15000"/>
            </a:spcAft>
            <a:buChar char="•"/>
          </a:pPr>
          <a:r>
            <a:rPr lang="en-US" sz="1400" b="0" i="0" kern="1200"/>
            <a:t>​</a:t>
          </a:r>
          <a:r>
            <a:rPr lang="en-US" sz="1400" kern="1200">
              <a:latin typeface="Arial" panose="020B0604020202020204"/>
            </a:rPr>
            <a:t>Greenville – Wednesday, April 2nd, </a:t>
          </a:r>
          <a:r>
            <a:rPr lang="en-US" sz="1400" b="0" i="0" kern="1200">
              <a:latin typeface="Arial" panose="020B0604020202020204"/>
            </a:rPr>
            <a:t>Hilton </a:t>
          </a:r>
          <a:r>
            <a:rPr lang="en-US" sz="1400" kern="1200">
              <a:latin typeface="Arial" panose="020B0604020202020204"/>
            </a:rPr>
            <a:t>Garden Inn</a:t>
          </a:r>
          <a:endParaRPr lang="en-US" sz="1400" kern="1200"/>
        </a:p>
        <a:p>
          <a:pPr marL="114300" lvl="1" indent="-114300" algn="l" defTabSz="622300" rtl="0">
            <a:lnSpc>
              <a:spcPct val="90000"/>
            </a:lnSpc>
            <a:spcBef>
              <a:spcPct val="0"/>
            </a:spcBef>
            <a:spcAft>
              <a:spcPct val="15000"/>
            </a:spcAft>
            <a:buChar char="•"/>
          </a:pPr>
          <a:r>
            <a:rPr lang="en-US" sz="1400" b="0" i="0" kern="1200">
              <a:latin typeface="Arial" panose="020B0604020202020204"/>
            </a:rPr>
            <a:t>Online- Thursday, April 17th.</a:t>
          </a:r>
        </a:p>
      </dsp:txBody>
      <dsp:txXfrm>
        <a:off x="0" y="223527"/>
        <a:ext cx="7070819" cy="793800"/>
      </dsp:txXfrm>
    </dsp:sp>
    <dsp:sp modelId="{6A43A447-D55F-473D-8A11-7A027A77896F}">
      <dsp:nvSpPr>
        <dsp:cNvPr id="0" name=""/>
        <dsp:cNvSpPr/>
      </dsp:nvSpPr>
      <dsp:spPr>
        <a:xfrm>
          <a:off x="353540" y="16887"/>
          <a:ext cx="4949573" cy="4132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87082" tIns="0" rIns="187082" bIns="0" numCol="1" spcCol="1270" anchor="ctr" anchorCtr="0">
          <a:noAutofit/>
        </a:bodyPr>
        <a:lstStyle/>
        <a:p>
          <a:pPr marL="0" lvl="0" indent="0" algn="l" defTabSz="622300" rtl="0">
            <a:lnSpc>
              <a:spcPct val="90000"/>
            </a:lnSpc>
            <a:spcBef>
              <a:spcPct val="0"/>
            </a:spcBef>
            <a:spcAft>
              <a:spcPct val="35000"/>
            </a:spcAft>
            <a:buNone/>
          </a:pPr>
          <a:r>
            <a:rPr lang="en-US" sz="1400" kern="1200">
              <a:latin typeface="Arial" panose="020B0604020202020204"/>
            </a:rPr>
            <a:t>Q1</a:t>
          </a:r>
          <a:endParaRPr lang="en-US" sz="1400" kern="1200"/>
        </a:p>
      </dsp:txBody>
      <dsp:txXfrm>
        <a:off x="373715" y="37062"/>
        <a:ext cx="4909223" cy="372930"/>
      </dsp:txXfrm>
    </dsp:sp>
    <dsp:sp modelId="{21078B4F-B6D9-4EF7-9AC2-931FE29C8A29}">
      <dsp:nvSpPr>
        <dsp:cNvPr id="0" name=""/>
        <dsp:cNvSpPr/>
      </dsp:nvSpPr>
      <dsp:spPr>
        <a:xfrm>
          <a:off x="0" y="1299567"/>
          <a:ext cx="7070819" cy="992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48774" tIns="291592" rIns="548774" bIns="99568" numCol="1" spcCol="1270" anchor="t" anchorCtr="0">
          <a:noAutofit/>
        </a:bodyPr>
        <a:lstStyle/>
        <a:p>
          <a:pPr marL="114300" lvl="1" indent="-114300" algn="l" defTabSz="622300" rtl="0">
            <a:lnSpc>
              <a:spcPct val="90000"/>
            </a:lnSpc>
            <a:spcBef>
              <a:spcPct val="0"/>
            </a:spcBef>
            <a:spcAft>
              <a:spcPct val="15000"/>
            </a:spcAft>
            <a:buChar char="•"/>
          </a:pPr>
          <a:r>
            <a:rPr lang="en-US" sz="1400" b="0" i="0" kern="1200"/>
            <a:t>​</a:t>
          </a:r>
          <a:r>
            <a:rPr lang="en-US" sz="1400" kern="1200">
              <a:latin typeface="Arial" panose="020B0604020202020204"/>
            </a:rPr>
            <a:t>Columbia -Wednesday , May 14th, </a:t>
          </a:r>
        </a:p>
        <a:p>
          <a:pPr marL="114300" lvl="1" indent="-114300" algn="l" defTabSz="622300">
            <a:lnSpc>
              <a:spcPct val="90000"/>
            </a:lnSpc>
            <a:spcBef>
              <a:spcPct val="0"/>
            </a:spcBef>
            <a:spcAft>
              <a:spcPct val="15000"/>
            </a:spcAft>
            <a:buChar char="•"/>
          </a:pPr>
          <a:r>
            <a:rPr lang="en-US" sz="1400" kern="1200">
              <a:latin typeface="Arial" panose="020B0604020202020204"/>
            </a:rPr>
            <a:t>Hilton Garden Inn 434 Columbiana Drive, Columbia, SC 29212</a:t>
          </a:r>
          <a:endParaRPr lang="en-US" sz="1400" kern="1200"/>
        </a:p>
        <a:p>
          <a:pPr marL="114300" lvl="1" indent="-114300" algn="l" defTabSz="622300" rtl="0">
            <a:lnSpc>
              <a:spcPct val="90000"/>
            </a:lnSpc>
            <a:spcBef>
              <a:spcPct val="0"/>
            </a:spcBef>
            <a:spcAft>
              <a:spcPct val="15000"/>
            </a:spcAft>
            <a:buChar char="•"/>
          </a:pPr>
          <a:r>
            <a:rPr lang="en-US" sz="1400" b="0" i="0" kern="1200">
              <a:latin typeface="Arial" panose="020B0604020202020204"/>
            </a:rPr>
            <a:t>Online- Tuesday, May 20th </a:t>
          </a:r>
        </a:p>
      </dsp:txBody>
      <dsp:txXfrm>
        <a:off x="0" y="1299567"/>
        <a:ext cx="7070819" cy="992250"/>
      </dsp:txXfrm>
    </dsp:sp>
    <dsp:sp modelId="{E45DA595-8BE9-4E78-98ED-3652C6984A40}">
      <dsp:nvSpPr>
        <dsp:cNvPr id="0" name=""/>
        <dsp:cNvSpPr/>
      </dsp:nvSpPr>
      <dsp:spPr>
        <a:xfrm>
          <a:off x="353540" y="1092927"/>
          <a:ext cx="4949573" cy="4132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87082" tIns="0" rIns="187082" bIns="0" numCol="1" spcCol="1270" anchor="ctr" anchorCtr="0">
          <a:noAutofit/>
        </a:bodyPr>
        <a:lstStyle/>
        <a:p>
          <a:pPr marL="0" lvl="0" indent="0" algn="l" defTabSz="622300">
            <a:lnSpc>
              <a:spcPct val="90000"/>
            </a:lnSpc>
            <a:spcBef>
              <a:spcPct val="0"/>
            </a:spcBef>
            <a:spcAft>
              <a:spcPct val="35000"/>
            </a:spcAft>
            <a:buNone/>
          </a:pPr>
          <a:r>
            <a:rPr lang="en-US" sz="1400" b="0" i="0" kern="1200">
              <a:latin typeface="Arial" panose="020B0604020202020204"/>
            </a:rPr>
            <a:t>Q2</a:t>
          </a:r>
          <a:r>
            <a:rPr lang="en-US" sz="1400" b="0" i="0" kern="1200"/>
            <a:t>​</a:t>
          </a:r>
          <a:r>
            <a:rPr lang="en-US" sz="1400" kern="1200"/>
            <a:t> </a:t>
          </a:r>
        </a:p>
      </dsp:txBody>
      <dsp:txXfrm>
        <a:off x="373715" y="1113102"/>
        <a:ext cx="4909223" cy="372930"/>
      </dsp:txXfrm>
    </dsp:sp>
    <dsp:sp modelId="{04E248EB-38A4-4D09-AC58-710E0664068B}">
      <dsp:nvSpPr>
        <dsp:cNvPr id="0" name=""/>
        <dsp:cNvSpPr/>
      </dsp:nvSpPr>
      <dsp:spPr>
        <a:xfrm>
          <a:off x="0" y="2574057"/>
          <a:ext cx="7070819" cy="793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48774" tIns="291592" rIns="548774" bIns="99568" numCol="1" spcCol="1270" anchor="t" anchorCtr="0">
          <a:noAutofit/>
        </a:bodyPr>
        <a:lstStyle/>
        <a:p>
          <a:pPr marL="114300" lvl="1" indent="-114300" algn="l" defTabSz="622300" rtl="0">
            <a:lnSpc>
              <a:spcPct val="90000"/>
            </a:lnSpc>
            <a:spcBef>
              <a:spcPct val="0"/>
            </a:spcBef>
            <a:spcAft>
              <a:spcPct val="15000"/>
            </a:spcAft>
            <a:buChar char="•"/>
          </a:pPr>
          <a:r>
            <a:rPr lang="en-US" sz="1400" b="0" i="0" kern="1200">
              <a:latin typeface="Arial" panose="020B0604020202020204"/>
            </a:rPr>
            <a:t>Charleson- Wednesday, August 13th  </a:t>
          </a:r>
        </a:p>
        <a:p>
          <a:pPr marL="114300" lvl="1" indent="-114300" algn="l" defTabSz="622300" rtl="0">
            <a:lnSpc>
              <a:spcPct val="90000"/>
            </a:lnSpc>
            <a:spcBef>
              <a:spcPct val="0"/>
            </a:spcBef>
            <a:spcAft>
              <a:spcPct val="15000"/>
            </a:spcAft>
            <a:buChar char="•"/>
          </a:pPr>
          <a:r>
            <a:rPr lang="en-US" sz="1400" kern="1200">
              <a:latin typeface="Arial" panose="020B0604020202020204"/>
            </a:rPr>
            <a:t>Online- Thursday, August 21st</a:t>
          </a:r>
        </a:p>
      </dsp:txBody>
      <dsp:txXfrm>
        <a:off x="0" y="2574057"/>
        <a:ext cx="7070819" cy="793800"/>
      </dsp:txXfrm>
    </dsp:sp>
    <dsp:sp modelId="{D2D2D13E-B792-4D7F-842C-9C5A38A9C5E3}">
      <dsp:nvSpPr>
        <dsp:cNvPr id="0" name=""/>
        <dsp:cNvSpPr/>
      </dsp:nvSpPr>
      <dsp:spPr>
        <a:xfrm>
          <a:off x="353540" y="2367417"/>
          <a:ext cx="4949573" cy="4132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87082" tIns="0" rIns="187082" bIns="0" numCol="1" spcCol="1270" anchor="ctr" anchorCtr="0">
          <a:noAutofit/>
        </a:bodyPr>
        <a:lstStyle/>
        <a:p>
          <a:pPr marL="0" lvl="0" indent="0" algn="l" defTabSz="622300" rtl="0">
            <a:lnSpc>
              <a:spcPct val="90000"/>
            </a:lnSpc>
            <a:spcBef>
              <a:spcPct val="0"/>
            </a:spcBef>
            <a:spcAft>
              <a:spcPct val="35000"/>
            </a:spcAft>
            <a:buNone/>
          </a:pPr>
          <a:r>
            <a:rPr lang="en-US" sz="1400" b="0" i="0" kern="1200">
              <a:latin typeface="Arial" panose="020B0604020202020204"/>
            </a:rPr>
            <a:t>Q3 </a:t>
          </a:r>
        </a:p>
      </dsp:txBody>
      <dsp:txXfrm>
        <a:off x="373715" y="2387592"/>
        <a:ext cx="4909223" cy="372930"/>
      </dsp:txXfrm>
    </dsp:sp>
    <dsp:sp modelId="{0496EF2B-FEED-4CDF-8686-39F1674346C8}">
      <dsp:nvSpPr>
        <dsp:cNvPr id="0" name=""/>
        <dsp:cNvSpPr/>
      </dsp:nvSpPr>
      <dsp:spPr>
        <a:xfrm>
          <a:off x="0" y="3650097"/>
          <a:ext cx="7070819" cy="793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48774" tIns="291592" rIns="548774" bIns="99568" numCol="1" spcCol="1270" anchor="t" anchorCtr="0">
          <a:noAutofit/>
        </a:bodyPr>
        <a:lstStyle/>
        <a:p>
          <a:pPr marL="114300" lvl="1" indent="-114300" algn="l" defTabSz="622300" rtl="0">
            <a:lnSpc>
              <a:spcPct val="90000"/>
            </a:lnSpc>
            <a:spcBef>
              <a:spcPct val="0"/>
            </a:spcBef>
            <a:spcAft>
              <a:spcPct val="15000"/>
            </a:spcAft>
            <a:buChar char="•"/>
          </a:pPr>
          <a:r>
            <a:rPr lang="en-US" sz="1400" b="0" i="0" kern="1200"/>
            <a:t>​</a:t>
          </a:r>
          <a:r>
            <a:rPr lang="en-US" sz="1400" kern="1200">
              <a:latin typeface="Arial" panose="020B0604020202020204"/>
            </a:rPr>
            <a:t>Mrytle Beach –Wednesday, October 15th</a:t>
          </a:r>
          <a:endParaRPr lang="en-US" sz="1400" kern="1200"/>
        </a:p>
        <a:p>
          <a:pPr marL="114300" lvl="1" indent="-114300" algn="l" defTabSz="622300" rtl="0">
            <a:lnSpc>
              <a:spcPct val="90000"/>
            </a:lnSpc>
            <a:spcBef>
              <a:spcPct val="0"/>
            </a:spcBef>
            <a:spcAft>
              <a:spcPct val="15000"/>
            </a:spcAft>
            <a:buChar char="•"/>
          </a:pPr>
          <a:r>
            <a:rPr lang="en-US" sz="1400" kern="1200">
              <a:latin typeface="Arial" panose="020B0604020202020204"/>
            </a:rPr>
            <a:t>Online- Tuesday, October 28th </a:t>
          </a:r>
        </a:p>
      </dsp:txBody>
      <dsp:txXfrm>
        <a:off x="0" y="3650097"/>
        <a:ext cx="7070819" cy="793800"/>
      </dsp:txXfrm>
    </dsp:sp>
    <dsp:sp modelId="{54F65E95-1197-4162-AF31-36DB0D0D60DC}">
      <dsp:nvSpPr>
        <dsp:cNvPr id="0" name=""/>
        <dsp:cNvSpPr/>
      </dsp:nvSpPr>
      <dsp:spPr>
        <a:xfrm>
          <a:off x="353540" y="3443457"/>
          <a:ext cx="4949573" cy="4132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87082" tIns="0" rIns="187082" bIns="0" numCol="1" spcCol="1270" anchor="ctr" anchorCtr="0">
          <a:noAutofit/>
        </a:bodyPr>
        <a:lstStyle/>
        <a:p>
          <a:pPr marL="0" lvl="0" indent="0" algn="l" defTabSz="622300" rtl="0">
            <a:lnSpc>
              <a:spcPct val="90000"/>
            </a:lnSpc>
            <a:spcBef>
              <a:spcPct val="0"/>
            </a:spcBef>
            <a:spcAft>
              <a:spcPct val="35000"/>
            </a:spcAft>
            <a:buNone/>
          </a:pPr>
          <a:r>
            <a:rPr lang="en-US" sz="1400" kern="1200">
              <a:latin typeface="Arial" panose="020B0604020202020204"/>
            </a:rPr>
            <a:t>Q4 </a:t>
          </a:r>
          <a:endParaRPr lang="en-US" sz="1400" kern="1200"/>
        </a:p>
      </dsp:txBody>
      <dsp:txXfrm>
        <a:off x="373715" y="3463632"/>
        <a:ext cx="4909223" cy="37293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DECB384-E634-FF1C-030C-4F6C0419C621}"/>
              </a:ext>
            </a:extLst>
          </p:cNvPr>
          <p:cNvSpPr>
            <a:spLocks noGrp="1"/>
          </p:cNvSpPr>
          <p:nvPr>
            <p:ph type="hdr" sz="quarter"/>
          </p:nvPr>
        </p:nvSpPr>
        <p:spPr>
          <a:xfrm>
            <a:off x="0" y="0"/>
            <a:ext cx="3038144" cy="466255"/>
          </a:xfrm>
          <a:prstGeom prst="rect">
            <a:avLst/>
          </a:prstGeom>
        </p:spPr>
        <p:txBody>
          <a:bodyPr vert="horz" lIns="65224" tIns="32612" rIns="65224" bIns="32612" rtlCol="0"/>
          <a:lstStyle>
            <a:lvl1pPr algn="l">
              <a:defRPr sz="900"/>
            </a:lvl1pPr>
          </a:lstStyle>
          <a:p>
            <a:endParaRPr lang="en-US"/>
          </a:p>
        </p:txBody>
      </p:sp>
      <p:sp>
        <p:nvSpPr>
          <p:cNvPr id="3" name="Date Placeholder 2">
            <a:extLst>
              <a:ext uri="{FF2B5EF4-FFF2-40B4-BE49-F238E27FC236}">
                <a16:creationId xmlns:a16="http://schemas.microsoft.com/office/drawing/2014/main" id="{E8BCD079-7BC1-8C7C-C190-B58DE220F316}"/>
              </a:ext>
            </a:extLst>
          </p:cNvPr>
          <p:cNvSpPr>
            <a:spLocks noGrp="1"/>
          </p:cNvSpPr>
          <p:nvPr>
            <p:ph type="dt" sz="quarter" idx="1"/>
          </p:nvPr>
        </p:nvSpPr>
        <p:spPr>
          <a:xfrm>
            <a:off x="3970735" y="0"/>
            <a:ext cx="3038144" cy="466255"/>
          </a:xfrm>
          <a:prstGeom prst="rect">
            <a:avLst/>
          </a:prstGeom>
        </p:spPr>
        <p:txBody>
          <a:bodyPr vert="horz" lIns="65224" tIns="32612" rIns="65224" bIns="32612" rtlCol="0"/>
          <a:lstStyle>
            <a:lvl1pPr algn="r">
              <a:defRPr sz="900"/>
            </a:lvl1pPr>
          </a:lstStyle>
          <a:p>
            <a:fld id="{2160EABA-9B53-A04F-A458-EC12B1C391AA}" type="datetimeFigureOut">
              <a:rPr lang="en-US" smtClean="0"/>
              <a:t>9/23/2025</a:t>
            </a:fld>
            <a:endParaRPr lang="en-US"/>
          </a:p>
        </p:txBody>
      </p:sp>
      <p:sp>
        <p:nvSpPr>
          <p:cNvPr id="4" name="Footer Placeholder 3">
            <a:extLst>
              <a:ext uri="{FF2B5EF4-FFF2-40B4-BE49-F238E27FC236}">
                <a16:creationId xmlns:a16="http://schemas.microsoft.com/office/drawing/2014/main" id="{3523E046-4B2B-D9F8-E57B-9579427C85EB}"/>
              </a:ext>
            </a:extLst>
          </p:cNvPr>
          <p:cNvSpPr>
            <a:spLocks noGrp="1"/>
          </p:cNvSpPr>
          <p:nvPr>
            <p:ph type="ftr" sz="quarter" idx="2"/>
          </p:nvPr>
        </p:nvSpPr>
        <p:spPr>
          <a:xfrm>
            <a:off x="0" y="8830145"/>
            <a:ext cx="3038144" cy="466255"/>
          </a:xfrm>
          <a:prstGeom prst="rect">
            <a:avLst/>
          </a:prstGeom>
        </p:spPr>
        <p:txBody>
          <a:bodyPr vert="horz" lIns="65224" tIns="32612" rIns="65224" bIns="32612" rtlCol="0" anchor="b"/>
          <a:lstStyle>
            <a:lvl1pPr algn="l">
              <a:defRPr sz="900"/>
            </a:lvl1pPr>
          </a:lstStyle>
          <a:p>
            <a:endParaRPr lang="en-US"/>
          </a:p>
        </p:txBody>
      </p:sp>
      <p:sp>
        <p:nvSpPr>
          <p:cNvPr id="5" name="Slide Number Placeholder 4">
            <a:extLst>
              <a:ext uri="{FF2B5EF4-FFF2-40B4-BE49-F238E27FC236}">
                <a16:creationId xmlns:a16="http://schemas.microsoft.com/office/drawing/2014/main" id="{5798C2A2-9C1C-2E9D-B7B8-5842BE3E27D6}"/>
              </a:ext>
            </a:extLst>
          </p:cNvPr>
          <p:cNvSpPr>
            <a:spLocks noGrp="1"/>
          </p:cNvSpPr>
          <p:nvPr>
            <p:ph type="sldNum" sz="quarter" idx="3"/>
          </p:nvPr>
        </p:nvSpPr>
        <p:spPr>
          <a:xfrm>
            <a:off x="3970735" y="8830145"/>
            <a:ext cx="3038144" cy="466255"/>
          </a:xfrm>
          <a:prstGeom prst="rect">
            <a:avLst/>
          </a:prstGeom>
        </p:spPr>
        <p:txBody>
          <a:bodyPr vert="horz" lIns="65224" tIns="32612" rIns="65224" bIns="32612" rtlCol="0" anchor="b"/>
          <a:lstStyle>
            <a:lvl1pPr algn="r">
              <a:defRPr sz="900"/>
            </a:lvl1pPr>
          </a:lstStyle>
          <a:p>
            <a:fld id="{391B26EE-E38B-9645-B012-6A38BD547BE3}" type="slidenum">
              <a:rPr lang="en-US" smtClean="0"/>
              <a:t>‹#›</a:t>
            </a:fld>
            <a:endParaRPr lang="en-US"/>
          </a:p>
        </p:txBody>
      </p:sp>
    </p:spTree>
    <p:extLst>
      <p:ext uri="{BB962C8B-B14F-4D97-AF65-F5344CB8AC3E}">
        <p14:creationId xmlns:p14="http://schemas.microsoft.com/office/powerpoint/2010/main" val="32494500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144" cy="466255"/>
          </a:xfrm>
          <a:prstGeom prst="rect">
            <a:avLst/>
          </a:prstGeom>
        </p:spPr>
        <p:txBody>
          <a:bodyPr vert="horz" lIns="65224" tIns="32612" rIns="65224" bIns="32612" rtlCol="0"/>
          <a:lstStyle>
            <a:lvl1pPr algn="l">
              <a:defRPr sz="900"/>
            </a:lvl1pPr>
          </a:lstStyle>
          <a:p>
            <a:endParaRPr lang="en-US"/>
          </a:p>
        </p:txBody>
      </p:sp>
      <p:sp>
        <p:nvSpPr>
          <p:cNvPr id="3" name="Date Placeholder 2"/>
          <p:cNvSpPr>
            <a:spLocks noGrp="1"/>
          </p:cNvSpPr>
          <p:nvPr>
            <p:ph type="dt" idx="1"/>
          </p:nvPr>
        </p:nvSpPr>
        <p:spPr>
          <a:xfrm>
            <a:off x="3970735" y="0"/>
            <a:ext cx="3038144" cy="466255"/>
          </a:xfrm>
          <a:prstGeom prst="rect">
            <a:avLst/>
          </a:prstGeom>
        </p:spPr>
        <p:txBody>
          <a:bodyPr vert="horz" lIns="65224" tIns="32612" rIns="65224" bIns="32612" rtlCol="0"/>
          <a:lstStyle>
            <a:lvl1pPr algn="r">
              <a:defRPr sz="900"/>
            </a:lvl1pPr>
          </a:lstStyle>
          <a:p>
            <a:fld id="{70BF17F5-DC18-E848-89E0-1634FBF96E79}" type="datetimeFigureOut">
              <a:rPr lang="en-US" smtClean="0"/>
              <a:t>9/23/2025</a:t>
            </a:fld>
            <a:endParaRPr lang="en-US"/>
          </a:p>
        </p:txBody>
      </p:sp>
      <p:sp>
        <p:nvSpPr>
          <p:cNvPr id="4" name="Slide Image Placeholder 3"/>
          <p:cNvSpPr>
            <a:spLocks noGrp="1" noRot="1" noChangeAspect="1"/>
          </p:cNvSpPr>
          <p:nvPr>
            <p:ph type="sldImg" idx="2"/>
          </p:nvPr>
        </p:nvSpPr>
        <p:spPr>
          <a:xfrm>
            <a:off x="715963" y="1162050"/>
            <a:ext cx="5578475" cy="3138488"/>
          </a:xfrm>
          <a:prstGeom prst="rect">
            <a:avLst/>
          </a:prstGeom>
          <a:noFill/>
          <a:ln w="12700">
            <a:solidFill>
              <a:prstClr val="black"/>
            </a:solidFill>
          </a:ln>
        </p:spPr>
        <p:txBody>
          <a:bodyPr vert="horz" lIns="65224" tIns="32612" rIns="65224" bIns="32612" rtlCol="0" anchor="ctr"/>
          <a:lstStyle/>
          <a:p>
            <a:endParaRPr lang="en-US"/>
          </a:p>
        </p:txBody>
      </p:sp>
      <p:sp>
        <p:nvSpPr>
          <p:cNvPr id="5" name="Notes Placeholder 4"/>
          <p:cNvSpPr>
            <a:spLocks noGrp="1"/>
          </p:cNvSpPr>
          <p:nvPr>
            <p:ph type="body" sz="quarter" idx="3"/>
          </p:nvPr>
        </p:nvSpPr>
        <p:spPr>
          <a:xfrm>
            <a:off x="701344" y="4474253"/>
            <a:ext cx="5607712" cy="3660098"/>
          </a:xfrm>
          <a:prstGeom prst="rect">
            <a:avLst/>
          </a:prstGeom>
        </p:spPr>
        <p:txBody>
          <a:bodyPr vert="horz" lIns="65224" tIns="32612" rIns="65224" bIns="3261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0145"/>
            <a:ext cx="3038144" cy="466255"/>
          </a:xfrm>
          <a:prstGeom prst="rect">
            <a:avLst/>
          </a:prstGeom>
        </p:spPr>
        <p:txBody>
          <a:bodyPr vert="horz" lIns="65224" tIns="32612" rIns="65224" bIns="32612" rtlCol="0" anchor="b"/>
          <a:lstStyle>
            <a:lvl1pPr algn="l">
              <a:defRPr sz="900"/>
            </a:lvl1pPr>
          </a:lstStyle>
          <a:p>
            <a:endParaRPr lang="en-US"/>
          </a:p>
        </p:txBody>
      </p:sp>
      <p:sp>
        <p:nvSpPr>
          <p:cNvPr id="7" name="Slide Number Placeholder 6"/>
          <p:cNvSpPr>
            <a:spLocks noGrp="1"/>
          </p:cNvSpPr>
          <p:nvPr>
            <p:ph type="sldNum" sz="quarter" idx="5"/>
          </p:nvPr>
        </p:nvSpPr>
        <p:spPr>
          <a:xfrm>
            <a:off x="3970735" y="8830145"/>
            <a:ext cx="3038144" cy="466255"/>
          </a:xfrm>
          <a:prstGeom prst="rect">
            <a:avLst/>
          </a:prstGeom>
        </p:spPr>
        <p:txBody>
          <a:bodyPr vert="horz" lIns="65224" tIns="32612" rIns="65224" bIns="32612" rtlCol="0" anchor="b"/>
          <a:lstStyle>
            <a:lvl1pPr algn="r">
              <a:defRPr sz="900"/>
            </a:lvl1pPr>
          </a:lstStyle>
          <a:p>
            <a:fld id="{89A049D1-D6DA-B44D-9A7C-B034320E5DFB}" type="slidenum">
              <a:rPr lang="en-US" smtClean="0"/>
              <a:t>‹#›</a:t>
            </a:fld>
            <a:endParaRPr lang="en-US"/>
          </a:p>
        </p:txBody>
      </p:sp>
    </p:spTree>
    <p:extLst>
      <p:ext uri="{BB962C8B-B14F-4D97-AF65-F5344CB8AC3E}">
        <p14:creationId xmlns:p14="http://schemas.microsoft.com/office/powerpoint/2010/main" val="3584891910"/>
      </p:ext>
    </p:extLst>
  </p:cSld>
  <p:clrMap bg1="lt1" tx1="dk1" bg2="lt2" tx2="dk2" accent1="accent1" accent2="accent2" accent3="accent3" accent4="accent4" accent5="accent5" accent6="accent6" hlink="hlink" folHlink="folHlink"/>
  <p:notesStyle>
    <a:lvl1pPr marL="0" algn="l" defTabSz="761787" rtl="0" eaLnBrk="1" latinLnBrk="0" hangingPunct="1">
      <a:defRPr sz="1000" kern="1200">
        <a:solidFill>
          <a:schemeClr val="tx1"/>
        </a:solidFill>
        <a:latin typeface="+mn-lt"/>
        <a:ea typeface="+mn-ea"/>
        <a:cs typeface="+mn-cs"/>
      </a:defRPr>
    </a:lvl1pPr>
    <a:lvl2pPr marL="380893" algn="l" defTabSz="761787" rtl="0" eaLnBrk="1" latinLnBrk="0" hangingPunct="1">
      <a:defRPr sz="1000" kern="1200">
        <a:solidFill>
          <a:schemeClr val="tx1"/>
        </a:solidFill>
        <a:latin typeface="+mn-lt"/>
        <a:ea typeface="+mn-ea"/>
        <a:cs typeface="+mn-cs"/>
      </a:defRPr>
    </a:lvl2pPr>
    <a:lvl3pPr marL="761787" algn="l" defTabSz="761787" rtl="0" eaLnBrk="1" latinLnBrk="0" hangingPunct="1">
      <a:defRPr sz="1000" kern="1200">
        <a:solidFill>
          <a:schemeClr val="tx1"/>
        </a:solidFill>
        <a:latin typeface="+mn-lt"/>
        <a:ea typeface="+mn-ea"/>
        <a:cs typeface="+mn-cs"/>
      </a:defRPr>
    </a:lvl3pPr>
    <a:lvl4pPr marL="1142680" algn="l" defTabSz="761787" rtl="0" eaLnBrk="1" latinLnBrk="0" hangingPunct="1">
      <a:defRPr sz="1000" kern="1200">
        <a:solidFill>
          <a:schemeClr val="tx1"/>
        </a:solidFill>
        <a:latin typeface="+mn-lt"/>
        <a:ea typeface="+mn-ea"/>
        <a:cs typeface="+mn-cs"/>
      </a:defRPr>
    </a:lvl4pPr>
    <a:lvl5pPr marL="1523573" algn="l" defTabSz="761787" rtl="0" eaLnBrk="1" latinLnBrk="0" hangingPunct="1">
      <a:defRPr sz="1000" kern="1200">
        <a:solidFill>
          <a:schemeClr val="tx1"/>
        </a:solidFill>
        <a:latin typeface="+mn-lt"/>
        <a:ea typeface="+mn-ea"/>
        <a:cs typeface="+mn-cs"/>
      </a:defRPr>
    </a:lvl5pPr>
    <a:lvl6pPr marL="1904467" algn="l" defTabSz="761787" rtl="0" eaLnBrk="1" latinLnBrk="0" hangingPunct="1">
      <a:defRPr sz="1000" kern="1200">
        <a:solidFill>
          <a:schemeClr val="tx1"/>
        </a:solidFill>
        <a:latin typeface="+mn-lt"/>
        <a:ea typeface="+mn-ea"/>
        <a:cs typeface="+mn-cs"/>
      </a:defRPr>
    </a:lvl6pPr>
    <a:lvl7pPr marL="2285360" algn="l" defTabSz="761787" rtl="0" eaLnBrk="1" latinLnBrk="0" hangingPunct="1">
      <a:defRPr sz="1000" kern="1200">
        <a:solidFill>
          <a:schemeClr val="tx1"/>
        </a:solidFill>
        <a:latin typeface="+mn-lt"/>
        <a:ea typeface="+mn-ea"/>
        <a:cs typeface="+mn-cs"/>
      </a:defRPr>
    </a:lvl7pPr>
    <a:lvl8pPr marL="2666253" algn="l" defTabSz="761787" rtl="0" eaLnBrk="1" latinLnBrk="0" hangingPunct="1">
      <a:defRPr sz="1000" kern="1200">
        <a:solidFill>
          <a:schemeClr val="tx1"/>
        </a:solidFill>
        <a:latin typeface="+mn-lt"/>
        <a:ea typeface="+mn-ea"/>
        <a:cs typeface="+mn-cs"/>
      </a:defRPr>
    </a:lvl8pPr>
    <a:lvl9pPr marL="3047147" algn="l" defTabSz="761787" rtl="0" eaLnBrk="1" latinLnBrk="0" hangingPunct="1">
      <a:defRPr sz="1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37.png"/><Relationship Id="rId7" Type="http://schemas.openxmlformats.org/officeDocument/2006/relationships/image" Target="../media/image45.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38.sv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7.png"/><Relationship Id="rId7" Type="http://schemas.openxmlformats.org/officeDocument/2006/relationships/image" Target="../media/image45.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48.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Master" Target="../slideMasters/slideMaster1.xml"/><Relationship Id="rId4" Type="http://schemas.openxmlformats.org/officeDocument/2006/relationships/image" Target="../media/image55.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6.png"/><Relationship Id="rId1" Type="http://schemas.openxmlformats.org/officeDocument/2006/relationships/slideMaster" Target="../slideMasters/slideMaster1.xml"/><Relationship Id="rId4" Type="http://schemas.openxmlformats.org/officeDocument/2006/relationships/image" Target="../media/image55.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7.png"/><Relationship Id="rId1" Type="http://schemas.openxmlformats.org/officeDocument/2006/relationships/slideMaster" Target="../slideMasters/slideMaster1.xml"/><Relationship Id="rId4" Type="http://schemas.openxmlformats.org/officeDocument/2006/relationships/image" Target="../media/image55.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8.png"/><Relationship Id="rId1" Type="http://schemas.openxmlformats.org/officeDocument/2006/relationships/slideMaster" Target="../slideMasters/slideMaster1.xml"/><Relationship Id="rId4" Type="http://schemas.openxmlformats.org/officeDocument/2006/relationships/image" Target="../media/image55.sv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Plain Title Slide">
    <p:spTree>
      <p:nvGrpSpPr>
        <p:cNvPr id="1" name=""/>
        <p:cNvGrpSpPr/>
        <p:nvPr/>
      </p:nvGrpSpPr>
      <p:grpSpPr>
        <a:xfrm>
          <a:off x="0" y="0"/>
          <a:ext cx="0" cy="0"/>
          <a:chOff x="0" y="0"/>
          <a:chExt cx="0" cy="0"/>
        </a:xfrm>
      </p:grpSpPr>
      <p:sp>
        <p:nvSpPr>
          <p:cNvPr id="7" name="Text Placeholder 18">
            <a:extLst>
              <a:ext uri="{FF2B5EF4-FFF2-40B4-BE49-F238E27FC236}">
                <a16:creationId xmlns:a16="http://schemas.microsoft.com/office/drawing/2014/main" id="{3616D6CA-78D4-AA4F-BCAC-CBCC42A6D2A7}"/>
              </a:ext>
            </a:extLst>
          </p:cNvPr>
          <p:cNvSpPr>
            <a:spLocks noGrp="1"/>
          </p:cNvSpPr>
          <p:nvPr>
            <p:ph type="body" sz="quarter" idx="11" hasCustomPrompt="1"/>
          </p:nvPr>
        </p:nvSpPr>
        <p:spPr>
          <a:xfrm>
            <a:off x="751221" y="2540000"/>
            <a:ext cx="9133480" cy="3783542"/>
          </a:xfrm>
        </p:spPr>
        <p:txBody>
          <a:bodyPr anchor="b">
            <a:noAutofit/>
          </a:bodyPr>
          <a:lstStyle>
            <a:lvl1pPr marL="0" indent="0">
              <a:buNone/>
              <a:defRPr sz="9600" b="0" i="0">
                <a:solidFill>
                  <a:schemeClr val="tx1"/>
                </a:solidFill>
                <a:latin typeface="Arial" panose="020B0604020202020204" pitchFamily="34" charset="0"/>
                <a:cs typeface="Arial" panose="020B0604020202020204" pitchFamily="34" charset="0"/>
              </a:defRPr>
            </a:lvl1pPr>
            <a:lvl2pPr>
              <a:defRPr sz="8000" b="0" i="0">
                <a:latin typeface="Hepta Slab" pitchFamily="2" charset="77"/>
                <a:cs typeface="Hepta Slab" pitchFamily="2" charset="77"/>
              </a:defRPr>
            </a:lvl2pPr>
            <a:lvl3pPr>
              <a:defRPr sz="8000" b="0" i="0">
                <a:latin typeface="Hepta Slab" pitchFamily="2" charset="77"/>
                <a:cs typeface="Hepta Slab" pitchFamily="2" charset="77"/>
              </a:defRPr>
            </a:lvl3pPr>
            <a:lvl4pPr>
              <a:defRPr sz="8000" b="0" i="0">
                <a:latin typeface="Hepta Slab" pitchFamily="2" charset="77"/>
                <a:cs typeface="Hepta Slab" pitchFamily="2" charset="77"/>
              </a:defRPr>
            </a:lvl4pPr>
            <a:lvl5pPr>
              <a:defRPr sz="8000" b="0" i="0">
                <a:latin typeface="Hepta Slab" pitchFamily="2" charset="77"/>
                <a:cs typeface="Hepta Slab" pitchFamily="2" charset="77"/>
              </a:defRPr>
            </a:lvl5pPr>
          </a:lstStyle>
          <a:p>
            <a:pPr lvl="0"/>
            <a:r>
              <a:rPr lang="en-US"/>
              <a:t>Title</a:t>
            </a:r>
          </a:p>
          <a:p>
            <a:pPr lvl="0"/>
            <a:r>
              <a:rPr lang="en-US"/>
              <a:t>Slide</a:t>
            </a:r>
          </a:p>
        </p:txBody>
      </p:sp>
      <p:pic>
        <p:nvPicPr>
          <p:cNvPr id="2" name="Picture 1" descr="A black and blue logo&#10;&#10;Description automatically generated">
            <a:extLst>
              <a:ext uri="{FF2B5EF4-FFF2-40B4-BE49-F238E27FC236}">
                <a16:creationId xmlns:a16="http://schemas.microsoft.com/office/drawing/2014/main" id="{6FEADCBF-5870-372A-424C-4FBEDC54A73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1222" y="724668"/>
            <a:ext cx="3041460" cy="702468"/>
          </a:xfrm>
          <a:prstGeom prst="rect">
            <a:avLst/>
          </a:prstGeom>
        </p:spPr>
      </p:pic>
    </p:spTree>
    <p:extLst>
      <p:ext uri="{BB962C8B-B14F-4D97-AF65-F5344CB8AC3E}">
        <p14:creationId xmlns:p14="http://schemas.microsoft.com/office/powerpoint/2010/main" val="762213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Main Content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270834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Stats and Callout Content">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67E94534-72A8-2069-D979-C09C4C2F18F2}"/>
              </a:ext>
            </a:extLst>
          </p:cNvPr>
          <p:cNvGrpSpPr/>
          <p:nvPr userDrawn="1"/>
        </p:nvGrpSpPr>
        <p:grpSpPr>
          <a:xfrm>
            <a:off x="761802" y="1419948"/>
            <a:ext cx="10665021" cy="4203063"/>
            <a:chOff x="1905238" y="2387600"/>
            <a:chExt cx="22670948" cy="8934574"/>
          </a:xfrm>
        </p:grpSpPr>
        <p:pic>
          <p:nvPicPr>
            <p:cNvPr id="22" name="Image 0" descr="preencoded.png">
              <a:extLst>
                <a:ext uri="{FF2B5EF4-FFF2-40B4-BE49-F238E27FC236}">
                  <a16:creationId xmlns:a16="http://schemas.microsoft.com/office/drawing/2014/main" id="{F641B934-E831-CE40-C162-2F94CC64F79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05238" y="2387879"/>
              <a:ext cx="9004297" cy="4398776"/>
            </a:xfrm>
            <a:prstGeom prst="rect">
              <a:avLst/>
            </a:prstGeom>
          </p:spPr>
        </p:pic>
        <p:pic>
          <p:nvPicPr>
            <p:cNvPr id="23" name="Image 1" descr="preencoded.png">
              <a:extLst>
                <a:ext uri="{FF2B5EF4-FFF2-40B4-BE49-F238E27FC236}">
                  <a16:creationId xmlns:a16="http://schemas.microsoft.com/office/drawing/2014/main" id="{112BCF6A-FC65-49F0-51A5-700D93BD9F7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043314" y="2387885"/>
              <a:ext cx="5393666" cy="4398776"/>
            </a:xfrm>
            <a:prstGeom prst="rect">
              <a:avLst/>
            </a:prstGeom>
          </p:spPr>
        </p:pic>
        <p:pic>
          <p:nvPicPr>
            <p:cNvPr id="24" name="Image 2" descr="preencoded.png">
              <a:extLst>
                <a:ext uri="{FF2B5EF4-FFF2-40B4-BE49-F238E27FC236}">
                  <a16:creationId xmlns:a16="http://schemas.microsoft.com/office/drawing/2014/main" id="{6AA06F8E-8204-1719-5C27-59A6D246792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6570759" y="2387885"/>
              <a:ext cx="8005427" cy="4398776"/>
            </a:xfrm>
            <a:prstGeom prst="rect">
              <a:avLst/>
            </a:prstGeom>
          </p:spPr>
        </p:pic>
        <p:pic>
          <p:nvPicPr>
            <p:cNvPr id="25" name="Image 3" descr="preencoded.png">
              <a:extLst>
                <a:ext uri="{FF2B5EF4-FFF2-40B4-BE49-F238E27FC236}">
                  <a16:creationId xmlns:a16="http://schemas.microsoft.com/office/drawing/2014/main" id="{D093B091-A6BF-F4B9-8E1C-E297E9F9D20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05238" y="6923119"/>
              <a:ext cx="5393666" cy="4398776"/>
            </a:xfrm>
            <a:prstGeom prst="rect">
              <a:avLst/>
            </a:prstGeom>
          </p:spPr>
        </p:pic>
        <p:pic>
          <p:nvPicPr>
            <p:cNvPr id="26" name="Image 4" descr="preencoded.png">
              <a:extLst>
                <a:ext uri="{FF2B5EF4-FFF2-40B4-BE49-F238E27FC236}">
                  <a16:creationId xmlns:a16="http://schemas.microsoft.com/office/drawing/2014/main" id="{07931424-73A1-0AC6-7885-F475A4C89D5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432682" y="6923119"/>
              <a:ext cx="5912317" cy="4398776"/>
            </a:xfrm>
            <a:prstGeom prst="rect">
              <a:avLst/>
            </a:prstGeom>
          </p:spPr>
        </p:pic>
        <p:pic>
          <p:nvPicPr>
            <p:cNvPr id="27" name="Image 5" descr="preencoded.png">
              <a:extLst>
                <a:ext uri="{FF2B5EF4-FFF2-40B4-BE49-F238E27FC236}">
                  <a16:creationId xmlns:a16="http://schemas.microsoft.com/office/drawing/2014/main" id="{CE64EA05-F51F-C843-D7BC-2CF3AE34DB4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905238" y="2387600"/>
              <a:ext cx="9004297" cy="4398776"/>
            </a:xfrm>
            <a:prstGeom prst="rect">
              <a:avLst/>
            </a:prstGeom>
          </p:spPr>
        </p:pic>
        <p:pic>
          <p:nvPicPr>
            <p:cNvPr id="28" name="Image 6" descr="preencoded.png">
              <a:extLst>
                <a:ext uri="{FF2B5EF4-FFF2-40B4-BE49-F238E27FC236}">
                  <a16:creationId xmlns:a16="http://schemas.microsoft.com/office/drawing/2014/main" id="{9F0F8B10-E0AA-4C18-8F5E-8B01A8F1083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3476554" y="6923398"/>
              <a:ext cx="11099632" cy="4398776"/>
            </a:xfrm>
            <a:prstGeom prst="rect">
              <a:avLst/>
            </a:prstGeom>
          </p:spPr>
        </p:pic>
      </p:grpSp>
      <p:sp>
        <p:nvSpPr>
          <p:cNvPr id="37" name="object 18">
            <a:extLst>
              <a:ext uri="{FF2B5EF4-FFF2-40B4-BE49-F238E27FC236}">
                <a16:creationId xmlns:a16="http://schemas.microsoft.com/office/drawing/2014/main" id="{B8C634C8-5BC6-A9C0-11EC-B3D3A8E0F4E4}"/>
              </a:ext>
            </a:extLst>
          </p:cNvPr>
          <p:cNvSpPr txBox="1">
            <a:spLocks noGrp="1"/>
          </p:cNvSpPr>
          <p:nvPr>
            <p:ph type="title" hasCustomPrompt="1"/>
          </p:nvPr>
        </p:nvSpPr>
        <p:spPr>
          <a:xfrm>
            <a:off x="751220" y="581379"/>
            <a:ext cx="1067560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NEMT/Stats</a:t>
            </a:r>
            <a:endParaRPr spc="5"/>
          </a:p>
        </p:txBody>
      </p:sp>
      <p:sp>
        <p:nvSpPr>
          <p:cNvPr id="38" name="object 2">
            <a:extLst>
              <a:ext uri="{FF2B5EF4-FFF2-40B4-BE49-F238E27FC236}">
                <a16:creationId xmlns:a16="http://schemas.microsoft.com/office/drawing/2014/main" id="{FC334FF6-B984-E8FC-8917-B65D18D2004C}"/>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39" name="object 16">
            <a:extLst>
              <a:ext uri="{FF2B5EF4-FFF2-40B4-BE49-F238E27FC236}">
                <a16:creationId xmlns:a16="http://schemas.microsoft.com/office/drawing/2014/main" id="{8174AC20-101C-A9F6-51C1-03AC69F897BA}"/>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40" name="Picture 39" descr="A black and blue logo&#10;&#10;Description automatically generated">
            <a:extLst>
              <a:ext uri="{FF2B5EF4-FFF2-40B4-BE49-F238E27FC236}">
                <a16:creationId xmlns:a16="http://schemas.microsoft.com/office/drawing/2014/main" id="{9B6A61BC-100E-E08E-E4EE-27AA3ED0FB6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3" name="Text Placeholder 16">
            <a:extLst>
              <a:ext uri="{FF2B5EF4-FFF2-40B4-BE49-F238E27FC236}">
                <a16:creationId xmlns:a16="http://schemas.microsoft.com/office/drawing/2014/main" id="{92FBF776-6655-8154-F858-9ABD85AD0D44}"/>
              </a:ext>
            </a:extLst>
          </p:cNvPr>
          <p:cNvSpPr>
            <a:spLocks noGrp="1"/>
          </p:cNvSpPr>
          <p:nvPr>
            <p:ph type="body" sz="quarter" idx="14"/>
          </p:nvPr>
        </p:nvSpPr>
        <p:spPr>
          <a:xfrm>
            <a:off x="1063926" y="1964761"/>
            <a:ext cx="3522587"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a:p>
            <a:pPr lvl="0"/>
            <a:endParaRPr lang="en-US"/>
          </a:p>
        </p:txBody>
      </p:sp>
      <p:sp>
        <p:nvSpPr>
          <p:cNvPr id="4" name="Text Placeholder 16">
            <a:extLst>
              <a:ext uri="{FF2B5EF4-FFF2-40B4-BE49-F238E27FC236}">
                <a16:creationId xmlns:a16="http://schemas.microsoft.com/office/drawing/2014/main" id="{5F2EA791-5640-2A4D-C53D-804F9DBC0F12}"/>
              </a:ext>
            </a:extLst>
          </p:cNvPr>
          <p:cNvSpPr>
            <a:spLocks noGrp="1"/>
          </p:cNvSpPr>
          <p:nvPr>
            <p:ph type="body" sz="quarter" idx="15"/>
          </p:nvPr>
        </p:nvSpPr>
        <p:spPr>
          <a:xfrm>
            <a:off x="1063926" y="4084384"/>
            <a:ext cx="1926017"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5" name="Text Placeholder 16">
            <a:extLst>
              <a:ext uri="{FF2B5EF4-FFF2-40B4-BE49-F238E27FC236}">
                <a16:creationId xmlns:a16="http://schemas.microsoft.com/office/drawing/2014/main" id="{FA850DC1-D36E-E244-A1AC-DC51B3365F8C}"/>
              </a:ext>
            </a:extLst>
          </p:cNvPr>
          <p:cNvSpPr>
            <a:spLocks noGrp="1"/>
          </p:cNvSpPr>
          <p:nvPr>
            <p:ph type="body" sz="quarter" idx="16"/>
          </p:nvPr>
        </p:nvSpPr>
        <p:spPr>
          <a:xfrm>
            <a:off x="3789707" y="4084384"/>
            <a:ext cx="1926017"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6" name="Text Placeholder 16">
            <a:extLst>
              <a:ext uri="{FF2B5EF4-FFF2-40B4-BE49-F238E27FC236}">
                <a16:creationId xmlns:a16="http://schemas.microsoft.com/office/drawing/2014/main" id="{E4FC11EA-5501-7997-6B69-6084B814FB32}"/>
              </a:ext>
            </a:extLst>
          </p:cNvPr>
          <p:cNvSpPr>
            <a:spLocks noGrp="1"/>
          </p:cNvSpPr>
          <p:nvPr>
            <p:ph type="body" sz="quarter" idx="17"/>
          </p:nvPr>
        </p:nvSpPr>
        <p:spPr>
          <a:xfrm>
            <a:off x="5366251" y="1964763"/>
            <a:ext cx="1926017"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7" name="Text Placeholder 16">
            <a:extLst>
              <a:ext uri="{FF2B5EF4-FFF2-40B4-BE49-F238E27FC236}">
                <a16:creationId xmlns:a16="http://schemas.microsoft.com/office/drawing/2014/main" id="{171F6F2B-2C92-BEE8-8065-E7A74715A593}"/>
              </a:ext>
            </a:extLst>
          </p:cNvPr>
          <p:cNvSpPr>
            <a:spLocks noGrp="1"/>
          </p:cNvSpPr>
          <p:nvPr>
            <p:ph type="body" sz="quarter" idx="18"/>
          </p:nvPr>
        </p:nvSpPr>
        <p:spPr>
          <a:xfrm>
            <a:off x="8064164" y="1964762"/>
            <a:ext cx="2868979"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8" name="Text Placeholder 16">
            <a:extLst>
              <a:ext uri="{FF2B5EF4-FFF2-40B4-BE49-F238E27FC236}">
                <a16:creationId xmlns:a16="http://schemas.microsoft.com/office/drawing/2014/main" id="{BCA0F511-8BC2-62CB-D293-AF0D505DCC18}"/>
              </a:ext>
            </a:extLst>
          </p:cNvPr>
          <p:cNvSpPr>
            <a:spLocks noGrp="1"/>
          </p:cNvSpPr>
          <p:nvPr>
            <p:ph type="body" sz="quarter" idx="19"/>
          </p:nvPr>
        </p:nvSpPr>
        <p:spPr>
          <a:xfrm>
            <a:off x="6571019" y="4084384"/>
            <a:ext cx="4362124"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2207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_ 4 Column Table Slide">
    <p:spTree>
      <p:nvGrpSpPr>
        <p:cNvPr id="1" name=""/>
        <p:cNvGrpSpPr/>
        <p:nvPr/>
      </p:nvGrpSpPr>
      <p:grpSpPr>
        <a:xfrm>
          <a:off x="0" y="0"/>
          <a:ext cx="0" cy="0"/>
          <a:chOff x="0" y="0"/>
          <a:chExt cx="0" cy="0"/>
        </a:xfrm>
      </p:grpSpPr>
      <p:sp>
        <p:nvSpPr>
          <p:cNvPr id="37" name="object 18">
            <a:extLst>
              <a:ext uri="{FF2B5EF4-FFF2-40B4-BE49-F238E27FC236}">
                <a16:creationId xmlns:a16="http://schemas.microsoft.com/office/drawing/2014/main" id="{B8C634C8-5BC6-A9C0-11EC-B3D3A8E0F4E4}"/>
              </a:ext>
            </a:extLst>
          </p:cNvPr>
          <p:cNvSpPr txBox="1">
            <a:spLocks noGrp="1"/>
          </p:cNvSpPr>
          <p:nvPr>
            <p:ph type="title" hasCustomPrompt="1"/>
          </p:nvPr>
        </p:nvSpPr>
        <p:spPr>
          <a:xfrm>
            <a:off x="751220" y="581379"/>
            <a:ext cx="1067560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All/Stats</a:t>
            </a:r>
            <a:endParaRPr spc="5"/>
          </a:p>
        </p:txBody>
      </p:sp>
      <p:sp>
        <p:nvSpPr>
          <p:cNvPr id="38" name="object 2">
            <a:extLst>
              <a:ext uri="{FF2B5EF4-FFF2-40B4-BE49-F238E27FC236}">
                <a16:creationId xmlns:a16="http://schemas.microsoft.com/office/drawing/2014/main" id="{FC334FF6-B984-E8FC-8917-B65D18D2004C}"/>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39" name="object 16">
            <a:extLst>
              <a:ext uri="{FF2B5EF4-FFF2-40B4-BE49-F238E27FC236}">
                <a16:creationId xmlns:a16="http://schemas.microsoft.com/office/drawing/2014/main" id="{8174AC20-101C-A9F6-51C1-03AC69F897BA}"/>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40" name="Picture 39" descr="A black and blue logo&#10;&#10;Description automatically generated">
            <a:extLst>
              <a:ext uri="{FF2B5EF4-FFF2-40B4-BE49-F238E27FC236}">
                <a16:creationId xmlns:a16="http://schemas.microsoft.com/office/drawing/2014/main" id="{9B6A61BC-100E-E08E-E4EE-27AA3ED0FB6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grpSp>
        <p:nvGrpSpPr>
          <p:cNvPr id="10" name="Group 9">
            <a:extLst>
              <a:ext uri="{FF2B5EF4-FFF2-40B4-BE49-F238E27FC236}">
                <a16:creationId xmlns:a16="http://schemas.microsoft.com/office/drawing/2014/main" id="{56E7C93E-FF1D-C525-AAB8-55DAE9F1CC75}"/>
              </a:ext>
            </a:extLst>
          </p:cNvPr>
          <p:cNvGrpSpPr/>
          <p:nvPr userDrawn="1"/>
        </p:nvGrpSpPr>
        <p:grpSpPr>
          <a:xfrm>
            <a:off x="761803" y="1377482"/>
            <a:ext cx="10687066" cy="4258868"/>
            <a:chOff x="647781" y="3394323"/>
            <a:chExt cx="23061295" cy="9260235"/>
          </a:xfrm>
        </p:grpSpPr>
        <p:pic>
          <p:nvPicPr>
            <p:cNvPr id="2" name="Image 0" descr="preencoded.png">
              <a:extLst>
                <a:ext uri="{FF2B5EF4-FFF2-40B4-BE49-F238E27FC236}">
                  <a16:creationId xmlns:a16="http://schemas.microsoft.com/office/drawing/2014/main" id="{D718747B-6082-1D93-E9C9-85DDECEEB9D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781" y="4751040"/>
              <a:ext cx="5589771" cy="7903518"/>
            </a:xfrm>
            <a:prstGeom prst="rect">
              <a:avLst/>
            </a:prstGeom>
          </p:spPr>
        </p:pic>
        <p:pic>
          <p:nvPicPr>
            <p:cNvPr id="3" name="Image 1" descr="preencoded.png">
              <a:extLst>
                <a:ext uri="{FF2B5EF4-FFF2-40B4-BE49-F238E27FC236}">
                  <a16:creationId xmlns:a16="http://schemas.microsoft.com/office/drawing/2014/main" id="{4F56D259-1A48-5888-4A84-0B4625EAFAB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490536" y="4751040"/>
              <a:ext cx="5589771" cy="7903505"/>
            </a:xfrm>
            <a:prstGeom prst="rect">
              <a:avLst/>
            </a:prstGeom>
          </p:spPr>
        </p:pic>
        <p:pic>
          <p:nvPicPr>
            <p:cNvPr id="4" name="Image 2" descr="preencoded.png">
              <a:extLst>
                <a:ext uri="{FF2B5EF4-FFF2-40B4-BE49-F238E27FC236}">
                  <a16:creationId xmlns:a16="http://schemas.microsoft.com/office/drawing/2014/main" id="{C088ED5D-0AF7-584E-23CA-860C90D33AE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2338104" y="4751040"/>
              <a:ext cx="5589771" cy="7903505"/>
            </a:xfrm>
            <a:prstGeom prst="rect">
              <a:avLst/>
            </a:prstGeom>
          </p:spPr>
        </p:pic>
        <p:pic>
          <p:nvPicPr>
            <p:cNvPr id="5" name="Image 3" descr="preencoded.png">
              <a:extLst>
                <a:ext uri="{FF2B5EF4-FFF2-40B4-BE49-F238E27FC236}">
                  <a16:creationId xmlns:a16="http://schemas.microsoft.com/office/drawing/2014/main" id="{A205E494-D63B-3168-19F1-90A6921E22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8119305" y="4751040"/>
              <a:ext cx="5589771" cy="7903505"/>
            </a:xfrm>
            <a:prstGeom prst="rect">
              <a:avLst/>
            </a:prstGeom>
          </p:spPr>
        </p:pic>
        <p:pic>
          <p:nvPicPr>
            <p:cNvPr id="6" name="Image 4" descr="preencoded.png">
              <a:extLst>
                <a:ext uri="{FF2B5EF4-FFF2-40B4-BE49-F238E27FC236}">
                  <a16:creationId xmlns:a16="http://schemas.microsoft.com/office/drawing/2014/main" id="{42886287-94D0-2713-B3B8-C80F45F1C18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647781" y="3394323"/>
              <a:ext cx="5589771" cy="1714599"/>
            </a:xfrm>
            <a:prstGeom prst="rect">
              <a:avLst/>
            </a:prstGeom>
          </p:spPr>
        </p:pic>
        <p:pic>
          <p:nvPicPr>
            <p:cNvPr id="7" name="Image 5" descr="preencoded.png">
              <a:extLst>
                <a:ext uri="{FF2B5EF4-FFF2-40B4-BE49-F238E27FC236}">
                  <a16:creationId xmlns:a16="http://schemas.microsoft.com/office/drawing/2014/main" id="{57EA1BB0-06C5-445A-141A-32B121C5CA3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490536" y="3394323"/>
              <a:ext cx="5589771" cy="1714599"/>
            </a:xfrm>
            <a:prstGeom prst="rect">
              <a:avLst/>
            </a:prstGeom>
          </p:spPr>
        </p:pic>
        <p:pic>
          <p:nvPicPr>
            <p:cNvPr id="8" name="Image 6" descr="preencoded.png">
              <a:extLst>
                <a:ext uri="{FF2B5EF4-FFF2-40B4-BE49-F238E27FC236}">
                  <a16:creationId xmlns:a16="http://schemas.microsoft.com/office/drawing/2014/main" id="{FE84A612-CD2F-DFB3-EB52-EC7FBD6B6210}"/>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12338104" y="3394323"/>
              <a:ext cx="5589771" cy="1714599"/>
            </a:xfrm>
            <a:prstGeom prst="rect">
              <a:avLst/>
            </a:prstGeom>
          </p:spPr>
        </p:pic>
        <p:pic>
          <p:nvPicPr>
            <p:cNvPr id="9" name="Image 7" descr="preencoded.png">
              <a:extLst>
                <a:ext uri="{FF2B5EF4-FFF2-40B4-BE49-F238E27FC236}">
                  <a16:creationId xmlns:a16="http://schemas.microsoft.com/office/drawing/2014/main" id="{46CAB45F-BBBE-193E-F8C6-BF6227D87A9D}"/>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8119305" y="3394323"/>
              <a:ext cx="5589771" cy="1714599"/>
            </a:xfrm>
            <a:prstGeom prst="rect">
              <a:avLst/>
            </a:prstGeom>
          </p:spPr>
        </p:pic>
      </p:grpSp>
      <p:sp>
        <p:nvSpPr>
          <p:cNvPr id="12" name="Content Placeholder 11">
            <a:extLst>
              <a:ext uri="{FF2B5EF4-FFF2-40B4-BE49-F238E27FC236}">
                <a16:creationId xmlns:a16="http://schemas.microsoft.com/office/drawing/2014/main" id="{EB0C723C-7CAE-0879-6E8D-4B8CB3592FC7}"/>
              </a:ext>
            </a:extLst>
          </p:cNvPr>
          <p:cNvSpPr>
            <a:spLocks noGrp="1"/>
          </p:cNvSpPr>
          <p:nvPr>
            <p:ph sz="quarter" idx="10"/>
          </p:nvPr>
        </p:nvSpPr>
        <p:spPr>
          <a:xfrm>
            <a:off x="942975" y="2365375"/>
            <a:ext cx="2235200" cy="3033713"/>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1">
            <a:extLst>
              <a:ext uri="{FF2B5EF4-FFF2-40B4-BE49-F238E27FC236}">
                <a16:creationId xmlns:a16="http://schemas.microsoft.com/office/drawing/2014/main" id="{C0A4CDB8-92A6-D01A-EDBA-B9282767FAA2}"/>
              </a:ext>
            </a:extLst>
          </p:cNvPr>
          <p:cNvSpPr>
            <a:spLocks noGrp="1"/>
          </p:cNvSpPr>
          <p:nvPr>
            <p:ph sz="quarter" idx="11"/>
          </p:nvPr>
        </p:nvSpPr>
        <p:spPr>
          <a:xfrm>
            <a:off x="3646433" y="2365375"/>
            <a:ext cx="2235200" cy="3033713"/>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1">
            <a:extLst>
              <a:ext uri="{FF2B5EF4-FFF2-40B4-BE49-F238E27FC236}">
                <a16:creationId xmlns:a16="http://schemas.microsoft.com/office/drawing/2014/main" id="{F3D4F4C8-8028-13B4-9D37-427871A0EB81}"/>
              </a:ext>
            </a:extLst>
          </p:cNvPr>
          <p:cNvSpPr>
            <a:spLocks noGrp="1"/>
          </p:cNvSpPr>
          <p:nvPr>
            <p:ph sz="quarter" idx="12"/>
          </p:nvPr>
        </p:nvSpPr>
        <p:spPr>
          <a:xfrm>
            <a:off x="6356939" y="2365375"/>
            <a:ext cx="2235200" cy="3033713"/>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1">
            <a:extLst>
              <a:ext uri="{FF2B5EF4-FFF2-40B4-BE49-F238E27FC236}">
                <a16:creationId xmlns:a16="http://schemas.microsoft.com/office/drawing/2014/main" id="{7D0266B6-2968-78A7-30EE-3B7FB848719A}"/>
              </a:ext>
            </a:extLst>
          </p:cNvPr>
          <p:cNvSpPr>
            <a:spLocks noGrp="1"/>
          </p:cNvSpPr>
          <p:nvPr>
            <p:ph sz="quarter" idx="13"/>
          </p:nvPr>
        </p:nvSpPr>
        <p:spPr>
          <a:xfrm>
            <a:off x="9036063" y="2365375"/>
            <a:ext cx="2235200" cy="3033713"/>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16">
            <a:extLst>
              <a:ext uri="{FF2B5EF4-FFF2-40B4-BE49-F238E27FC236}">
                <a16:creationId xmlns:a16="http://schemas.microsoft.com/office/drawing/2014/main" id="{A8D58AA6-69F4-A839-83E9-3ABEBCB45452}"/>
              </a:ext>
            </a:extLst>
          </p:cNvPr>
          <p:cNvSpPr>
            <a:spLocks noGrp="1"/>
          </p:cNvSpPr>
          <p:nvPr>
            <p:ph type="body" sz="quarter" idx="14"/>
          </p:nvPr>
        </p:nvSpPr>
        <p:spPr>
          <a:xfrm>
            <a:off x="942975" y="1464380"/>
            <a:ext cx="2235200" cy="671513"/>
          </a:xfrm>
        </p:spPr>
        <p:txBody>
          <a:bodyPr>
            <a:noAutofit/>
          </a:bodyPr>
          <a:lstStyle>
            <a:lvl1pPr marL="0" indent="0">
              <a:buNone/>
              <a:defRPr sz="18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F9301DE5-0332-FA15-FF05-26288D429A72}"/>
              </a:ext>
            </a:extLst>
          </p:cNvPr>
          <p:cNvSpPr>
            <a:spLocks noGrp="1"/>
          </p:cNvSpPr>
          <p:nvPr>
            <p:ph type="body" sz="quarter" idx="15"/>
          </p:nvPr>
        </p:nvSpPr>
        <p:spPr>
          <a:xfrm>
            <a:off x="3640671" y="1464380"/>
            <a:ext cx="2235200" cy="671513"/>
          </a:xfrm>
        </p:spPr>
        <p:txBody>
          <a:bodyPr>
            <a:noAutofit/>
          </a:bodyPr>
          <a:lstStyle>
            <a:lvl1pPr marL="0" indent="0">
              <a:buNone/>
              <a:defRPr sz="18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C59B57AC-F87C-56FC-81AF-0155BFFD3F90}"/>
              </a:ext>
            </a:extLst>
          </p:cNvPr>
          <p:cNvSpPr>
            <a:spLocks noGrp="1"/>
          </p:cNvSpPr>
          <p:nvPr>
            <p:ph type="body" sz="quarter" idx="16"/>
          </p:nvPr>
        </p:nvSpPr>
        <p:spPr>
          <a:xfrm>
            <a:off x="6338367" y="1464380"/>
            <a:ext cx="2235200" cy="671513"/>
          </a:xfrm>
        </p:spPr>
        <p:txBody>
          <a:bodyPr>
            <a:noAutofit/>
          </a:bodyPr>
          <a:lstStyle>
            <a:lvl1pPr marL="0" indent="0">
              <a:buNone/>
              <a:defRPr sz="18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5575309D-8CD9-8AD3-7EEE-57BFD4173390}"/>
              </a:ext>
            </a:extLst>
          </p:cNvPr>
          <p:cNvSpPr>
            <a:spLocks noGrp="1"/>
          </p:cNvSpPr>
          <p:nvPr>
            <p:ph type="body" sz="quarter" idx="17"/>
          </p:nvPr>
        </p:nvSpPr>
        <p:spPr>
          <a:xfrm>
            <a:off x="9036063" y="1464380"/>
            <a:ext cx="2235200" cy="671513"/>
          </a:xfrm>
        </p:spPr>
        <p:txBody>
          <a:bodyPr>
            <a:noAutofit/>
          </a:bodyPr>
          <a:lstStyle>
            <a:lvl1pPr marL="0" indent="0">
              <a:buNone/>
              <a:defRPr sz="18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817743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6_NEMT Content Slide - Mass Transi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41D9D1-A2B2-281B-FC24-40549A5EE519}"/>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2190412" cy="6857106"/>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37154288-6BAB-13CB-0A95-6EAB90F697D2}"/>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8947566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7_NEMT Content Slide - Rideshare">
    <p:spTree>
      <p:nvGrpSpPr>
        <p:cNvPr id="1" name=""/>
        <p:cNvGrpSpPr/>
        <p:nvPr/>
      </p:nvGrpSpPr>
      <p:grpSpPr>
        <a:xfrm>
          <a:off x="0" y="0"/>
          <a:ext cx="0" cy="0"/>
          <a:chOff x="0" y="0"/>
          <a:chExt cx="0" cy="0"/>
        </a:xfrm>
      </p:grpSpPr>
      <p:pic>
        <p:nvPicPr>
          <p:cNvPr id="4" name="Picture 3" descr="A person in a car&#10;&#10;Description automatically generated">
            <a:extLst>
              <a:ext uri="{FF2B5EF4-FFF2-40B4-BE49-F238E27FC236}">
                <a16:creationId xmlns:a16="http://schemas.microsoft.com/office/drawing/2014/main" id="{5A41D9D1-A2B2-281B-FC24-40549A5EE51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2190412" cy="6857107"/>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37154288-6BAB-13CB-0A95-6EAB90F697D2}"/>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25322754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RPM Content Slide">
    <p:spTree>
      <p:nvGrpSpPr>
        <p:cNvPr id="1" name=""/>
        <p:cNvGrpSpPr/>
        <p:nvPr/>
      </p:nvGrpSpPr>
      <p:grpSpPr>
        <a:xfrm>
          <a:off x="0" y="0"/>
          <a:ext cx="0" cy="0"/>
          <a:chOff x="0" y="0"/>
          <a:chExt cx="0" cy="0"/>
        </a:xfrm>
      </p:grpSpPr>
      <p:pic>
        <p:nvPicPr>
          <p:cNvPr id="8" name="Picture 7" descr="A close-up of a person smiling&#10;&#10;Description automatically generated">
            <a:extLst>
              <a:ext uri="{FF2B5EF4-FFF2-40B4-BE49-F238E27FC236}">
                <a16:creationId xmlns:a16="http://schemas.microsoft.com/office/drawing/2014/main" id="{4464177F-4770-D3B1-E492-B818B15A89C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893"/>
            <a:ext cx="12188824" cy="6856213"/>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RPM</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162C38A6-8E6A-58CF-2509-468778CBD45A}"/>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15943876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RPM Content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464177F-4770-D3B1-E492-B818B15A89C4}"/>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893"/>
            <a:ext cx="12188823" cy="6856213"/>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RPM</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162C38A6-8E6A-58CF-2509-468778CBD45A}"/>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24442988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RPM Content Slide">
    <p:spTree>
      <p:nvGrpSpPr>
        <p:cNvPr id="1" name=""/>
        <p:cNvGrpSpPr/>
        <p:nvPr/>
      </p:nvGrpSpPr>
      <p:grpSpPr>
        <a:xfrm>
          <a:off x="0" y="0"/>
          <a:ext cx="0" cy="0"/>
          <a:chOff x="0" y="0"/>
          <a:chExt cx="0" cy="0"/>
        </a:xfrm>
      </p:grpSpPr>
      <p:pic>
        <p:nvPicPr>
          <p:cNvPr id="8" name="Picture 7" descr="A person taking a medicine&#10;&#10;Description automatically generated">
            <a:extLst>
              <a:ext uri="{FF2B5EF4-FFF2-40B4-BE49-F238E27FC236}">
                <a16:creationId xmlns:a16="http://schemas.microsoft.com/office/drawing/2014/main" id="{370EEB7F-A7F5-4F92-45E7-26F3C560D3C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89" y="893"/>
            <a:ext cx="12190413" cy="6857107"/>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RPM/Vitals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8C721944-A310-FA69-40B2-72E7B8D63CA1}"/>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23817869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Medication Management Content">
    <p:spTree>
      <p:nvGrpSpPr>
        <p:cNvPr id="1" name=""/>
        <p:cNvGrpSpPr/>
        <p:nvPr/>
      </p:nvGrpSpPr>
      <p:grpSpPr>
        <a:xfrm>
          <a:off x="0" y="0"/>
          <a:ext cx="0" cy="0"/>
          <a:chOff x="0" y="0"/>
          <a:chExt cx="0" cy="0"/>
        </a:xfrm>
      </p:grpSpPr>
      <p:pic>
        <p:nvPicPr>
          <p:cNvPr id="8" name="Picture 7" descr="A close-up of a person&#10;&#10;Description automatically generated">
            <a:extLst>
              <a:ext uri="{FF2B5EF4-FFF2-40B4-BE49-F238E27FC236}">
                <a16:creationId xmlns:a16="http://schemas.microsoft.com/office/drawing/2014/main" id="{71828AFE-AC85-DB46-2A23-C1A390538AB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893"/>
            <a:ext cx="12188824" cy="6856213"/>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Medication</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9910D53F-70C1-424D-4BA8-AAC7B60CEE7D}"/>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27026267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PCS Content Slide">
    <p:spTree>
      <p:nvGrpSpPr>
        <p:cNvPr id="1" name=""/>
        <p:cNvGrpSpPr/>
        <p:nvPr/>
      </p:nvGrpSpPr>
      <p:grpSpPr>
        <a:xfrm>
          <a:off x="0" y="0"/>
          <a:ext cx="0" cy="0"/>
          <a:chOff x="0" y="0"/>
          <a:chExt cx="0" cy="0"/>
        </a:xfrm>
      </p:grpSpPr>
      <p:pic>
        <p:nvPicPr>
          <p:cNvPr id="4" name="Picture 3" descr="A person sitting on a bed&#10;&#10;Description automatically generated">
            <a:extLst>
              <a:ext uri="{FF2B5EF4-FFF2-40B4-BE49-F238E27FC236}">
                <a16:creationId xmlns:a16="http://schemas.microsoft.com/office/drawing/2014/main" id="{77D60DE8-8E4D-B9B2-136C-56F4C945C67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2190412" cy="6857107"/>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PCS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A999EC98-DF06-D7B7-E87D-CD854B0FCE7F}"/>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148335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_Modivcare 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6C32B7-51B8-D2A3-FE60-D4076C56A7A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84" t="10740" r="8984" b="16981"/>
          <a:stretch/>
        </p:blipFill>
        <p:spPr>
          <a:xfrm>
            <a:off x="0" y="0"/>
            <a:ext cx="12188825" cy="6851993"/>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bg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grpSp>
        <p:nvGrpSpPr>
          <p:cNvPr id="42" name="Group 41">
            <a:extLst>
              <a:ext uri="{FF2B5EF4-FFF2-40B4-BE49-F238E27FC236}">
                <a16:creationId xmlns:a16="http://schemas.microsoft.com/office/drawing/2014/main" id="{BFEF855F-B5F7-1BE7-3239-4B9DDD831D19}"/>
              </a:ext>
            </a:extLst>
          </p:cNvPr>
          <p:cNvGrpSpPr/>
          <p:nvPr userDrawn="1"/>
        </p:nvGrpSpPr>
        <p:grpSpPr>
          <a:xfrm>
            <a:off x="751221" y="1173460"/>
            <a:ext cx="2985263" cy="564609"/>
            <a:chOff x="1511489" y="3562350"/>
            <a:chExt cx="7519539" cy="1422187"/>
          </a:xfrm>
        </p:grpSpPr>
        <p:grpSp>
          <p:nvGrpSpPr>
            <p:cNvPr id="43" name="Group 42">
              <a:extLst>
                <a:ext uri="{FF2B5EF4-FFF2-40B4-BE49-F238E27FC236}">
                  <a16:creationId xmlns:a16="http://schemas.microsoft.com/office/drawing/2014/main" id="{4CADAD9E-3F1F-FAD0-0E78-9618A9BF92D6}"/>
                </a:ext>
              </a:extLst>
            </p:cNvPr>
            <p:cNvGrpSpPr/>
            <p:nvPr/>
          </p:nvGrpSpPr>
          <p:grpSpPr>
            <a:xfrm>
              <a:off x="1511489" y="3562350"/>
              <a:ext cx="1514063" cy="1422187"/>
              <a:chOff x="1511489" y="3562350"/>
              <a:chExt cx="1514063" cy="1422187"/>
            </a:xfrm>
          </p:grpSpPr>
          <p:sp>
            <p:nvSpPr>
              <p:cNvPr id="45" name="Shape 2">
                <a:extLst>
                  <a:ext uri="{FF2B5EF4-FFF2-40B4-BE49-F238E27FC236}">
                    <a16:creationId xmlns:a16="http://schemas.microsoft.com/office/drawing/2014/main" id="{FF644A07-8F16-A45A-1D2A-F73DEEBD9801}"/>
                  </a:ext>
                </a:extLst>
              </p:cNvPr>
              <p:cNvSpPr/>
              <p:nvPr/>
            </p:nvSpPr>
            <p:spPr>
              <a:xfrm>
                <a:off x="1837500" y="3562350"/>
                <a:ext cx="409706" cy="1422187"/>
              </a:xfrm>
              <a:prstGeom prst="rect">
                <a:avLst/>
              </a:prstGeom>
              <a:solidFill>
                <a:srgbClr val="FFFFFF">
                  <a:alpha val="100000"/>
                </a:srgbClr>
              </a:solidFill>
              <a:ln/>
            </p:spPr>
            <p:txBody>
              <a:bodyPr/>
              <a:lstStyle/>
              <a:p>
                <a:endParaRPr lang="en-US"/>
              </a:p>
            </p:txBody>
          </p:sp>
          <p:sp>
            <p:nvSpPr>
              <p:cNvPr id="46" name="Shape 3">
                <a:extLst>
                  <a:ext uri="{FF2B5EF4-FFF2-40B4-BE49-F238E27FC236}">
                    <a16:creationId xmlns:a16="http://schemas.microsoft.com/office/drawing/2014/main" id="{370DAE6A-2833-2ED0-8281-12059AD9B2B2}"/>
                  </a:ext>
                </a:extLst>
              </p:cNvPr>
              <p:cNvSpPr/>
              <p:nvPr/>
            </p:nvSpPr>
            <p:spPr>
              <a:xfrm>
                <a:off x="2377554" y="3562350"/>
                <a:ext cx="647998" cy="1422187"/>
              </a:xfrm>
              <a:prstGeom prst="rect">
                <a:avLst/>
              </a:prstGeom>
              <a:solidFill>
                <a:srgbClr val="FFFFFF">
                  <a:alpha val="100000"/>
                </a:srgbClr>
              </a:solidFill>
              <a:ln/>
            </p:spPr>
            <p:txBody>
              <a:bodyPr/>
              <a:lstStyle/>
              <a:p>
                <a:endParaRPr lang="en-US"/>
              </a:p>
            </p:txBody>
          </p:sp>
          <p:sp>
            <p:nvSpPr>
              <p:cNvPr id="47" name="Shape 4">
                <a:extLst>
                  <a:ext uri="{FF2B5EF4-FFF2-40B4-BE49-F238E27FC236}">
                    <a16:creationId xmlns:a16="http://schemas.microsoft.com/office/drawing/2014/main" id="{2B821C82-6A7F-DAFD-D3B5-D77BCB73C762}"/>
                  </a:ext>
                </a:extLst>
              </p:cNvPr>
              <p:cNvSpPr/>
              <p:nvPr/>
            </p:nvSpPr>
            <p:spPr>
              <a:xfrm>
                <a:off x="1511489" y="3562350"/>
                <a:ext cx="195662" cy="1422187"/>
              </a:xfrm>
              <a:prstGeom prst="rect">
                <a:avLst/>
              </a:prstGeom>
              <a:solidFill>
                <a:srgbClr val="FFFFFF">
                  <a:alpha val="100000"/>
                </a:srgbClr>
              </a:solidFill>
              <a:ln/>
            </p:spPr>
            <p:txBody>
              <a:bodyPr/>
              <a:lstStyle/>
              <a:p>
                <a:endParaRPr lang="en-US"/>
              </a:p>
            </p:txBody>
          </p:sp>
        </p:grpSp>
        <p:pic>
          <p:nvPicPr>
            <p:cNvPr id="44" name="Image 1" descr="preencoded.png">
              <a:extLst>
                <a:ext uri="{FF2B5EF4-FFF2-40B4-BE49-F238E27FC236}">
                  <a16:creationId xmlns:a16="http://schemas.microsoft.com/office/drawing/2014/main" id="{8F6F836F-D570-664C-A0CD-57A86B1AFF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233" y="3783400"/>
              <a:ext cx="5611795" cy="849313"/>
            </a:xfrm>
            <a:prstGeom prst="rect">
              <a:avLst/>
            </a:prstGeom>
          </p:spPr>
        </p:pic>
      </p:grpSp>
    </p:spTree>
    <p:extLst>
      <p:ext uri="{BB962C8B-B14F-4D97-AF65-F5344CB8AC3E}">
        <p14:creationId xmlns:p14="http://schemas.microsoft.com/office/powerpoint/2010/main" val="4588965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NEMT Technology Slide">
    <p:spTree>
      <p:nvGrpSpPr>
        <p:cNvPr id="1" name=""/>
        <p:cNvGrpSpPr/>
        <p:nvPr/>
      </p:nvGrpSpPr>
      <p:grpSpPr>
        <a:xfrm>
          <a:off x="0" y="0"/>
          <a:ext cx="0" cy="0"/>
          <a:chOff x="0" y="0"/>
          <a:chExt cx="0" cy="0"/>
        </a:xfrm>
      </p:grpSpPr>
      <p:pic>
        <p:nvPicPr>
          <p:cNvPr id="7" name="Picture 6" descr="A person looking at her phone&#10;&#10;Description automatically generated">
            <a:extLst>
              <a:ext uri="{FF2B5EF4-FFF2-40B4-BE49-F238E27FC236}">
                <a16:creationId xmlns:a16="http://schemas.microsoft.com/office/drawing/2014/main" id="{49443833-7584-C794-21E1-38481D62442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88" y="0"/>
            <a:ext cx="12192000" cy="6858000"/>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E62EEEA1-0474-74C4-8D04-3BB02D669B12}"/>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21462523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3 Stats Callout + Conten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B5425D-C50D-E84B-2F2C-5D69B6C3BE64}"/>
              </a:ext>
            </a:extLst>
          </p:cNvPr>
          <p:cNvSpPr/>
          <p:nvPr userDrawn="1"/>
        </p:nvSpPr>
        <p:spPr>
          <a:xfrm>
            <a:off x="9528046" y="0"/>
            <a:ext cx="2660779" cy="5799786"/>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a:t>
            </a:r>
            <a:r>
              <a:rPr lang="en-US" spc="5" err="1"/>
              <a:t>NEMT|Stats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sp>
        <p:nvSpPr>
          <p:cNvPr id="6" name="Shape 0">
            <a:extLst>
              <a:ext uri="{FF2B5EF4-FFF2-40B4-BE49-F238E27FC236}">
                <a16:creationId xmlns:a16="http://schemas.microsoft.com/office/drawing/2014/main" id="{6B53506F-D561-3E0A-5DD9-407E2DAC19E1}"/>
              </a:ext>
            </a:extLst>
          </p:cNvPr>
          <p:cNvSpPr/>
          <p:nvPr userDrawn="1"/>
        </p:nvSpPr>
        <p:spPr>
          <a:xfrm>
            <a:off x="8272366" y="581379"/>
            <a:ext cx="2660777" cy="4781281"/>
          </a:xfrm>
          <a:prstGeom prst="rect">
            <a:avLst/>
          </a:prstGeom>
          <a:solidFill>
            <a:srgbClr val="002939"/>
          </a:solidFill>
          <a:ln/>
          <a:effectLst>
            <a:outerShdw blurRad="1257300" dist="266700" dir="5400000" algn="bl" rotWithShape="0">
              <a:srgbClr val="000000">
                <a:alpha val="16000"/>
              </a:srgbClr>
            </a:outerShdw>
          </a:effectLst>
        </p:spPr>
        <p:txBody>
          <a:bodyPr/>
          <a:lstStyle/>
          <a:p>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19" name="Text Placeholder 12">
            <a:extLst>
              <a:ext uri="{FF2B5EF4-FFF2-40B4-BE49-F238E27FC236}">
                <a16:creationId xmlns:a16="http://schemas.microsoft.com/office/drawing/2014/main" id="{E729F853-A0FE-BEAC-8AAD-0B5E6992D934}"/>
              </a:ext>
            </a:extLst>
          </p:cNvPr>
          <p:cNvSpPr>
            <a:spLocks noGrp="1"/>
          </p:cNvSpPr>
          <p:nvPr>
            <p:ph type="body" sz="quarter" idx="17" hasCustomPrompt="1"/>
          </p:nvPr>
        </p:nvSpPr>
        <p:spPr>
          <a:xfrm>
            <a:off x="8575114" y="912956"/>
            <a:ext cx="2088744" cy="353792"/>
          </a:xfrm>
        </p:spPr>
        <p:txBody>
          <a:bodyPr>
            <a:normAutofit/>
          </a:bodyPr>
          <a:lstStyle>
            <a:lvl1pPr marL="0" indent="0">
              <a:buNone/>
              <a:defRPr sz="2800" b="1">
                <a:solidFill>
                  <a:srgbClr val="03A7E1"/>
                </a:solidFill>
              </a:defRPr>
            </a:lvl1pPr>
          </a:lstStyle>
          <a:p>
            <a:pPr lvl="0"/>
            <a:r>
              <a:rPr lang="en-US"/>
              <a:t>XX</a:t>
            </a:r>
          </a:p>
        </p:txBody>
      </p:sp>
      <p:sp>
        <p:nvSpPr>
          <p:cNvPr id="20" name="Text Placeholder 12">
            <a:extLst>
              <a:ext uri="{FF2B5EF4-FFF2-40B4-BE49-F238E27FC236}">
                <a16:creationId xmlns:a16="http://schemas.microsoft.com/office/drawing/2014/main" id="{CD035909-D16F-074A-57D8-577812FD18BB}"/>
              </a:ext>
            </a:extLst>
          </p:cNvPr>
          <p:cNvSpPr>
            <a:spLocks noGrp="1"/>
          </p:cNvSpPr>
          <p:nvPr>
            <p:ph type="body" sz="quarter" idx="18" hasCustomPrompt="1"/>
          </p:nvPr>
        </p:nvSpPr>
        <p:spPr>
          <a:xfrm>
            <a:off x="8575114" y="1422120"/>
            <a:ext cx="2088744" cy="686984"/>
          </a:xfrm>
        </p:spPr>
        <p:txBody>
          <a:bodyPr>
            <a:normAutofit/>
          </a:bodyPr>
          <a:lstStyle>
            <a:lvl1pPr marL="0" indent="0">
              <a:buNone/>
              <a:defRPr sz="1800" b="0">
                <a:solidFill>
                  <a:schemeClr val="bg1"/>
                </a:solidFill>
              </a:defRPr>
            </a:lvl1pPr>
          </a:lstStyle>
          <a:p>
            <a:pPr lvl="0"/>
            <a:r>
              <a:rPr lang="en-US"/>
              <a:t>XX</a:t>
            </a:r>
          </a:p>
        </p:txBody>
      </p:sp>
      <p:sp>
        <p:nvSpPr>
          <p:cNvPr id="21" name="Text Placeholder 12">
            <a:extLst>
              <a:ext uri="{FF2B5EF4-FFF2-40B4-BE49-F238E27FC236}">
                <a16:creationId xmlns:a16="http://schemas.microsoft.com/office/drawing/2014/main" id="{5EBB763F-AECB-25EB-DF2F-EB6CA61CFDB3}"/>
              </a:ext>
            </a:extLst>
          </p:cNvPr>
          <p:cNvSpPr>
            <a:spLocks noGrp="1"/>
          </p:cNvSpPr>
          <p:nvPr>
            <p:ph type="body" sz="quarter" idx="19" hasCustomPrompt="1"/>
          </p:nvPr>
        </p:nvSpPr>
        <p:spPr>
          <a:xfrm>
            <a:off x="8575114" y="3854747"/>
            <a:ext cx="2088744" cy="353792"/>
          </a:xfrm>
        </p:spPr>
        <p:txBody>
          <a:bodyPr>
            <a:normAutofit/>
          </a:bodyPr>
          <a:lstStyle>
            <a:lvl1pPr marL="0" indent="0">
              <a:buNone/>
              <a:defRPr sz="2800" b="1">
                <a:solidFill>
                  <a:srgbClr val="03A7E1"/>
                </a:solidFill>
              </a:defRPr>
            </a:lvl1pPr>
          </a:lstStyle>
          <a:p>
            <a:pPr lvl="0"/>
            <a:r>
              <a:rPr lang="en-US"/>
              <a:t>XX</a:t>
            </a:r>
          </a:p>
        </p:txBody>
      </p:sp>
      <p:sp>
        <p:nvSpPr>
          <p:cNvPr id="22" name="Text Placeholder 12">
            <a:extLst>
              <a:ext uri="{FF2B5EF4-FFF2-40B4-BE49-F238E27FC236}">
                <a16:creationId xmlns:a16="http://schemas.microsoft.com/office/drawing/2014/main" id="{D5F68290-AEE7-2F01-78F7-0EB74B12378C}"/>
              </a:ext>
            </a:extLst>
          </p:cNvPr>
          <p:cNvSpPr>
            <a:spLocks noGrp="1"/>
          </p:cNvSpPr>
          <p:nvPr>
            <p:ph type="body" sz="quarter" idx="20" hasCustomPrompt="1"/>
          </p:nvPr>
        </p:nvSpPr>
        <p:spPr>
          <a:xfrm>
            <a:off x="8575114" y="4363911"/>
            <a:ext cx="2088744" cy="686984"/>
          </a:xfrm>
        </p:spPr>
        <p:txBody>
          <a:bodyPr>
            <a:normAutofit/>
          </a:bodyPr>
          <a:lstStyle>
            <a:lvl1pPr marL="0" indent="0">
              <a:buNone/>
              <a:defRPr sz="1800" b="0">
                <a:solidFill>
                  <a:schemeClr val="bg1"/>
                </a:solidFill>
              </a:defRPr>
            </a:lvl1pPr>
          </a:lstStyle>
          <a:p>
            <a:pPr lvl="0"/>
            <a:r>
              <a:rPr lang="en-US"/>
              <a:t>XX</a:t>
            </a:r>
          </a:p>
        </p:txBody>
      </p:sp>
      <p:sp>
        <p:nvSpPr>
          <p:cNvPr id="23" name="Text Placeholder 12">
            <a:extLst>
              <a:ext uri="{FF2B5EF4-FFF2-40B4-BE49-F238E27FC236}">
                <a16:creationId xmlns:a16="http://schemas.microsoft.com/office/drawing/2014/main" id="{A6860805-CFE4-66D6-A4EC-52E2CE02950D}"/>
              </a:ext>
            </a:extLst>
          </p:cNvPr>
          <p:cNvSpPr>
            <a:spLocks noGrp="1"/>
          </p:cNvSpPr>
          <p:nvPr>
            <p:ph type="body" sz="quarter" idx="21" hasCustomPrompt="1"/>
          </p:nvPr>
        </p:nvSpPr>
        <p:spPr>
          <a:xfrm>
            <a:off x="8575114" y="2399115"/>
            <a:ext cx="2088744" cy="353792"/>
          </a:xfrm>
        </p:spPr>
        <p:txBody>
          <a:bodyPr>
            <a:normAutofit/>
          </a:bodyPr>
          <a:lstStyle>
            <a:lvl1pPr marL="0" indent="0">
              <a:buNone/>
              <a:defRPr sz="2800" b="1">
                <a:solidFill>
                  <a:srgbClr val="03A7E1"/>
                </a:solidFill>
              </a:defRPr>
            </a:lvl1pPr>
          </a:lstStyle>
          <a:p>
            <a:pPr lvl="0"/>
            <a:r>
              <a:rPr lang="en-US"/>
              <a:t>XX</a:t>
            </a:r>
          </a:p>
        </p:txBody>
      </p:sp>
      <p:sp>
        <p:nvSpPr>
          <p:cNvPr id="24" name="Text Placeholder 12">
            <a:extLst>
              <a:ext uri="{FF2B5EF4-FFF2-40B4-BE49-F238E27FC236}">
                <a16:creationId xmlns:a16="http://schemas.microsoft.com/office/drawing/2014/main" id="{EB71FFEE-4DD3-B294-6909-5B42565C7C3F}"/>
              </a:ext>
            </a:extLst>
          </p:cNvPr>
          <p:cNvSpPr>
            <a:spLocks noGrp="1"/>
          </p:cNvSpPr>
          <p:nvPr>
            <p:ph type="body" sz="quarter" idx="22" hasCustomPrompt="1"/>
          </p:nvPr>
        </p:nvSpPr>
        <p:spPr>
          <a:xfrm>
            <a:off x="8575114" y="2908279"/>
            <a:ext cx="2088744" cy="686984"/>
          </a:xfrm>
        </p:spPr>
        <p:txBody>
          <a:bodyPr>
            <a:normAutofit/>
          </a:bodyPr>
          <a:lstStyle>
            <a:lvl1pPr marL="0" indent="0">
              <a:buNone/>
              <a:defRPr sz="1800" b="0">
                <a:solidFill>
                  <a:schemeClr val="bg1"/>
                </a:solidFill>
              </a:defRPr>
            </a:lvl1pPr>
          </a:lstStyle>
          <a:p>
            <a:pPr lvl="0"/>
            <a:r>
              <a:rPr lang="en-US"/>
              <a:t>XX</a:t>
            </a:r>
          </a:p>
        </p:txBody>
      </p:sp>
      <p:sp>
        <p:nvSpPr>
          <p:cNvPr id="4" name="Content Placeholder 2">
            <a:extLst>
              <a:ext uri="{FF2B5EF4-FFF2-40B4-BE49-F238E27FC236}">
                <a16:creationId xmlns:a16="http://schemas.microsoft.com/office/drawing/2014/main" id="{336D4D58-82A3-4505-8043-58DEE1E55F2C}"/>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7106381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3 Stats Callout + Content Alterna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2BA43B-171F-5297-EDAA-3750337F5E16}"/>
              </a:ext>
            </a:extLst>
          </p:cNvPr>
          <p:cNvSpPr/>
          <p:nvPr userDrawn="1"/>
        </p:nvSpPr>
        <p:spPr>
          <a:xfrm>
            <a:off x="9528046" y="0"/>
            <a:ext cx="2660779" cy="5799786"/>
          </a:xfrm>
          <a:prstGeom prst="rect">
            <a:avLst/>
          </a:prstGeom>
          <a:solidFill>
            <a:srgbClr val="0060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Customer </a:t>
            </a:r>
            <a:r>
              <a:rPr lang="en-US" spc="5" err="1"/>
              <a:t>Service|Stats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sp>
        <p:nvSpPr>
          <p:cNvPr id="6" name="Shape 0">
            <a:extLst>
              <a:ext uri="{FF2B5EF4-FFF2-40B4-BE49-F238E27FC236}">
                <a16:creationId xmlns:a16="http://schemas.microsoft.com/office/drawing/2014/main" id="{6B53506F-D561-3E0A-5DD9-407E2DAC19E1}"/>
              </a:ext>
            </a:extLst>
          </p:cNvPr>
          <p:cNvSpPr/>
          <p:nvPr userDrawn="1"/>
        </p:nvSpPr>
        <p:spPr>
          <a:xfrm>
            <a:off x="8272366" y="581379"/>
            <a:ext cx="2660777" cy="4781281"/>
          </a:xfrm>
          <a:prstGeom prst="rect">
            <a:avLst/>
          </a:prstGeom>
          <a:solidFill>
            <a:srgbClr val="03A7E1"/>
          </a:solidFill>
          <a:ln/>
          <a:effectLst>
            <a:outerShdw blurRad="1257300" dist="266700" dir="5400000" algn="bl" rotWithShape="0">
              <a:srgbClr val="000000">
                <a:alpha val="16000"/>
              </a:srgbClr>
            </a:outerShdw>
          </a:effectLst>
        </p:spPr>
        <p:txBody>
          <a:bodyPr/>
          <a:lstStyle/>
          <a:p>
            <a:endParaRPr lang="en-US">
              <a:solidFill>
                <a:srgbClr val="03A7E1"/>
              </a:solidFill>
            </a:endParaRPr>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19" name="Text Placeholder 12">
            <a:extLst>
              <a:ext uri="{FF2B5EF4-FFF2-40B4-BE49-F238E27FC236}">
                <a16:creationId xmlns:a16="http://schemas.microsoft.com/office/drawing/2014/main" id="{E729F853-A0FE-BEAC-8AAD-0B5E6992D934}"/>
              </a:ext>
            </a:extLst>
          </p:cNvPr>
          <p:cNvSpPr>
            <a:spLocks noGrp="1"/>
          </p:cNvSpPr>
          <p:nvPr>
            <p:ph type="body" sz="quarter" idx="17" hasCustomPrompt="1"/>
          </p:nvPr>
        </p:nvSpPr>
        <p:spPr>
          <a:xfrm>
            <a:off x="8575114" y="912956"/>
            <a:ext cx="2088744" cy="353792"/>
          </a:xfrm>
        </p:spPr>
        <p:txBody>
          <a:bodyPr>
            <a:normAutofit/>
          </a:bodyPr>
          <a:lstStyle>
            <a:lvl1pPr marL="0" indent="0">
              <a:buNone/>
              <a:defRPr sz="2800" b="1">
                <a:solidFill>
                  <a:schemeClr val="bg1"/>
                </a:solidFill>
              </a:defRPr>
            </a:lvl1pPr>
          </a:lstStyle>
          <a:p>
            <a:pPr lvl="0"/>
            <a:r>
              <a:rPr lang="en-US"/>
              <a:t>XX</a:t>
            </a:r>
          </a:p>
        </p:txBody>
      </p:sp>
      <p:sp>
        <p:nvSpPr>
          <p:cNvPr id="20" name="Text Placeholder 12">
            <a:extLst>
              <a:ext uri="{FF2B5EF4-FFF2-40B4-BE49-F238E27FC236}">
                <a16:creationId xmlns:a16="http://schemas.microsoft.com/office/drawing/2014/main" id="{CD035909-D16F-074A-57D8-577812FD18BB}"/>
              </a:ext>
            </a:extLst>
          </p:cNvPr>
          <p:cNvSpPr>
            <a:spLocks noGrp="1"/>
          </p:cNvSpPr>
          <p:nvPr>
            <p:ph type="body" sz="quarter" idx="18" hasCustomPrompt="1"/>
          </p:nvPr>
        </p:nvSpPr>
        <p:spPr>
          <a:xfrm>
            <a:off x="8575114" y="1422120"/>
            <a:ext cx="2088744" cy="686984"/>
          </a:xfrm>
        </p:spPr>
        <p:txBody>
          <a:bodyPr>
            <a:normAutofit/>
          </a:bodyPr>
          <a:lstStyle>
            <a:lvl1pPr marL="0" indent="0">
              <a:buNone/>
              <a:defRPr sz="1800" b="0">
                <a:solidFill>
                  <a:schemeClr val="bg1"/>
                </a:solidFill>
              </a:defRPr>
            </a:lvl1pPr>
          </a:lstStyle>
          <a:p>
            <a:pPr lvl="0"/>
            <a:r>
              <a:rPr lang="en-US"/>
              <a:t>XX</a:t>
            </a:r>
          </a:p>
        </p:txBody>
      </p:sp>
      <p:sp>
        <p:nvSpPr>
          <p:cNvPr id="21" name="Text Placeholder 12">
            <a:extLst>
              <a:ext uri="{FF2B5EF4-FFF2-40B4-BE49-F238E27FC236}">
                <a16:creationId xmlns:a16="http://schemas.microsoft.com/office/drawing/2014/main" id="{5EBB763F-AECB-25EB-DF2F-EB6CA61CFDB3}"/>
              </a:ext>
            </a:extLst>
          </p:cNvPr>
          <p:cNvSpPr>
            <a:spLocks noGrp="1"/>
          </p:cNvSpPr>
          <p:nvPr>
            <p:ph type="body" sz="quarter" idx="19" hasCustomPrompt="1"/>
          </p:nvPr>
        </p:nvSpPr>
        <p:spPr>
          <a:xfrm>
            <a:off x="8575114" y="3854747"/>
            <a:ext cx="2088744" cy="353792"/>
          </a:xfrm>
        </p:spPr>
        <p:txBody>
          <a:bodyPr>
            <a:normAutofit/>
          </a:bodyPr>
          <a:lstStyle>
            <a:lvl1pPr marL="0" indent="0">
              <a:buNone/>
              <a:defRPr sz="2800" b="1">
                <a:solidFill>
                  <a:schemeClr val="bg1"/>
                </a:solidFill>
              </a:defRPr>
            </a:lvl1pPr>
          </a:lstStyle>
          <a:p>
            <a:pPr lvl="0"/>
            <a:r>
              <a:rPr lang="en-US"/>
              <a:t>XX</a:t>
            </a:r>
          </a:p>
        </p:txBody>
      </p:sp>
      <p:sp>
        <p:nvSpPr>
          <p:cNvPr id="22" name="Text Placeholder 12">
            <a:extLst>
              <a:ext uri="{FF2B5EF4-FFF2-40B4-BE49-F238E27FC236}">
                <a16:creationId xmlns:a16="http://schemas.microsoft.com/office/drawing/2014/main" id="{D5F68290-AEE7-2F01-78F7-0EB74B12378C}"/>
              </a:ext>
            </a:extLst>
          </p:cNvPr>
          <p:cNvSpPr>
            <a:spLocks noGrp="1"/>
          </p:cNvSpPr>
          <p:nvPr>
            <p:ph type="body" sz="quarter" idx="20" hasCustomPrompt="1"/>
          </p:nvPr>
        </p:nvSpPr>
        <p:spPr>
          <a:xfrm>
            <a:off x="8575114" y="4363911"/>
            <a:ext cx="2088744" cy="686984"/>
          </a:xfrm>
        </p:spPr>
        <p:txBody>
          <a:bodyPr>
            <a:normAutofit/>
          </a:bodyPr>
          <a:lstStyle>
            <a:lvl1pPr marL="0" indent="0">
              <a:buNone/>
              <a:defRPr sz="1800" b="0">
                <a:solidFill>
                  <a:schemeClr val="bg1"/>
                </a:solidFill>
              </a:defRPr>
            </a:lvl1pPr>
          </a:lstStyle>
          <a:p>
            <a:pPr lvl="0"/>
            <a:r>
              <a:rPr lang="en-US"/>
              <a:t>XX</a:t>
            </a:r>
          </a:p>
        </p:txBody>
      </p:sp>
      <p:sp>
        <p:nvSpPr>
          <p:cNvPr id="23" name="Text Placeholder 12">
            <a:extLst>
              <a:ext uri="{FF2B5EF4-FFF2-40B4-BE49-F238E27FC236}">
                <a16:creationId xmlns:a16="http://schemas.microsoft.com/office/drawing/2014/main" id="{A6860805-CFE4-66D6-A4EC-52E2CE02950D}"/>
              </a:ext>
            </a:extLst>
          </p:cNvPr>
          <p:cNvSpPr>
            <a:spLocks noGrp="1"/>
          </p:cNvSpPr>
          <p:nvPr>
            <p:ph type="body" sz="quarter" idx="21" hasCustomPrompt="1"/>
          </p:nvPr>
        </p:nvSpPr>
        <p:spPr>
          <a:xfrm>
            <a:off x="8575114" y="2399115"/>
            <a:ext cx="2088744" cy="353792"/>
          </a:xfrm>
        </p:spPr>
        <p:txBody>
          <a:bodyPr>
            <a:normAutofit/>
          </a:bodyPr>
          <a:lstStyle>
            <a:lvl1pPr marL="0" indent="0">
              <a:buNone/>
              <a:defRPr sz="2800" b="1">
                <a:solidFill>
                  <a:schemeClr val="bg1"/>
                </a:solidFill>
              </a:defRPr>
            </a:lvl1pPr>
          </a:lstStyle>
          <a:p>
            <a:pPr lvl="0"/>
            <a:r>
              <a:rPr lang="en-US"/>
              <a:t>XX</a:t>
            </a:r>
          </a:p>
        </p:txBody>
      </p:sp>
      <p:sp>
        <p:nvSpPr>
          <p:cNvPr id="24" name="Text Placeholder 12">
            <a:extLst>
              <a:ext uri="{FF2B5EF4-FFF2-40B4-BE49-F238E27FC236}">
                <a16:creationId xmlns:a16="http://schemas.microsoft.com/office/drawing/2014/main" id="{EB71FFEE-4DD3-B294-6909-5B42565C7C3F}"/>
              </a:ext>
            </a:extLst>
          </p:cNvPr>
          <p:cNvSpPr>
            <a:spLocks noGrp="1"/>
          </p:cNvSpPr>
          <p:nvPr>
            <p:ph type="body" sz="quarter" idx="22" hasCustomPrompt="1"/>
          </p:nvPr>
        </p:nvSpPr>
        <p:spPr>
          <a:xfrm>
            <a:off x="8575114" y="2908279"/>
            <a:ext cx="2088744" cy="686984"/>
          </a:xfrm>
        </p:spPr>
        <p:txBody>
          <a:bodyPr>
            <a:normAutofit/>
          </a:bodyPr>
          <a:lstStyle>
            <a:lvl1pPr marL="0" indent="0">
              <a:buNone/>
              <a:defRPr sz="1800" b="0">
                <a:solidFill>
                  <a:schemeClr val="bg1"/>
                </a:solidFill>
              </a:defRPr>
            </a:lvl1pPr>
          </a:lstStyle>
          <a:p>
            <a:pPr lvl="0"/>
            <a:r>
              <a:rPr lang="en-US"/>
              <a:t>XX</a:t>
            </a:r>
          </a:p>
        </p:txBody>
      </p:sp>
      <p:sp>
        <p:nvSpPr>
          <p:cNvPr id="4" name="Content Placeholder 2">
            <a:extLst>
              <a:ext uri="{FF2B5EF4-FFF2-40B4-BE49-F238E27FC236}">
                <a16:creationId xmlns:a16="http://schemas.microsoft.com/office/drawing/2014/main" id="{2E2634A5-58D6-058B-7303-96D7E1DBD8AA}"/>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39213006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3 Stats Callout + Content Alt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9F5501-D112-1A57-F88F-3204BBA69D12}"/>
              </a:ext>
            </a:extLst>
          </p:cNvPr>
          <p:cNvSpPr/>
          <p:nvPr userDrawn="1"/>
        </p:nvSpPr>
        <p:spPr>
          <a:xfrm>
            <a:off x="9528046" y="0"/>
            <a:ext cx="2660779" cy="5799786"/>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PCS/</a:t>
            </a:r>
            <a:r>
              <a:rPr lang="en-US" spc="5" err="1"/>
              <a:t>RPM|Stats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sp>
        <p:nvSpPr>
          <p:cNvPr id="6" name="Shape 0">
            <a:extLst>
              <a:ext uri="{FF2B5EF4-FFF2-40B4-BE49-F238E27FC236}">
                <a16:creationId xmlns:a16="http://schemas.microsoft.com/office/drawing/2014/main" id="{6B53506F-D561-3E0A-5DD9-407E2DAC19E1}"/>
              </a:ext>
            </a:extLst>
          </p:cNvPr>
          <p:cNvSpPr/>
          <p:nvPr userDrawn="1"/>
        </p:nvSpPr>
        <p:spPr>
          <a:xfrm>
            <a:off x="8272366" y="581379"/>
            <a:ext cx="2660777" cy="4781281"/>
          </a:xfrm>
          <a:prstGeom prst="rect">
            <a:avLst/>
          </a:prstGeom>
          <a:solidFill>
            <a:srgbClr val="00609C"/>
          </a:solidFill>
          <a:ln/>
          <a:effectLst>
            <a:outerShdw blurRad="1257300" dist="266700" dir="5400000" algn="bl" rotWithShape="0">
              <a:srgbClr val="000000">
                <a:alpha val="16000"/>
              </a:srgbClr>
            </a:outerShdw>
          </a:effectLst>
        </p:spPr>
        <p:txBody>
          <a:bodyPr/>
          <a:lstStyle/>
          <a:p>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19" name="Text Placeholder 12">
            <a:extLst>
              <a:ext uri="{FF2B5EF4-FFF2-40B4-BE49-F238E27FC236}">
                <a16:creationId xmlns:a16="http://schemas.microsoft.com/office/drawing/2014/main" id="{E729F853-A0FE-BEAC-8AAD-0B5E6992D934}"/>
              </a:ext>
            </a:extLst>
          </p:cNvPr>
          <p:cNvSpPr>
            <a:spLocks noGrp="1"/>
          </p:cNvSpPr>
          <p:nvPr>
            <p:ph type="body" sz="quarter" idx="17" hasCustomPrompt="1"/>
          </p:nvPr>
        </p:nvSpPr>
        <p:spPr>
          <a:xfrm>
            <a:off x="8575114" y="912956"/>
            <a:ext cx="2088744" cy="353792"/>
          </a:xfrm>
        </p:spPr>
        <p:txBody>
          <a:bodyPr>
            <a:normAutofit/>
          </a:bodyPr>
          <a:lstStyle>
            <a:lvl1pPr marL="0" indent="0">
              <a:buNone/>
              <a:defRPr sz="2800" b="1">
                <a:solidFill>
                  <a:schemeClr val="bg1"/>
                </a:solidFill>
              </a:defRPr>
            </a:lvl1pPr>
          </a:lstStyle>
          <a:p>
            <a:pPr lvl="0"/>
            <a:r>
              <a:rPr lang="en-US"/>
              <a:t>XX</a:t>
            </a:r>
          </a:p>
        </p:txBody>
      </p:sp>
      <p:sp>
        <p:nvSpPr>
          <p:cNvPr id="20" name="Text Placeholder 12">
            <a:extLst>
              <a:ext uri="{FF2B5EF4-FFF2-40B4-BE49-F238E27FC236}">
                <a16:creationId xmlns:a16="http://schemas.microsoft.com/office/drawing/2014/main" id="{CD035909-D16F-074A-57D8-577812FD18BB}"/>
              </a:ext>
            </a:extLst>
          </p:cNvPr>
          <p:cNvSpPr>
            <a:spLocks noGrp="1"/>
          </p:cNvSpPr>
          <p:nvPr>
            <p:ph type="body" sz="quarter" idx="18" hasCustomPrompt="1"/>
          </p:nvPr>
        </p:nvSpPr>
        <p:spPr>
          <a:xfrm>
            <a:off x="8575114" y="1422120"/>
            <a:ext cx="2088744" cy="686984"/>
          </a:xfrm>
        </p:spPr>
        <p:txBody>
          <a:bodyPr>
            <a:normAutofit/>
          </a:bodyPr>
          <a:lstStyle>
            <a:lvl1pPr marL="0" indent="0">
              <a:buNone/>
              <a:defRPr sz="1800" b="0">
                <a:solidFill>
                  <a:schemeClr val="bg1"/>
                </a:solidFill>
              </a:defRPr>
            </a:lvl1pPr>
          </a:lstStyle>
          <a:p>
            <a:pPr lvl="0"/>
            <a:r>
              <a:rPr lang="en-US"/>
              <a:t>XX</a:t>
            </a:r>
          </a:p>
        </p:txBody>
      </p:sp>
      <p:sp>
        <p:nvSpPr>
          <p:cNvPr id="21" name="Text Placeholder 12">
            <a:extLst>
              <a:ext uri="{FF2B5EF4-FFF2-40B4-BE49-F238E27FC236}">
                <a16:creationId xmlns:a16="http://schemas.microsoft.com/office/drawing/2014/main" id="{5EBB763F-AECB-25EB-DF2F-EB6CA61CFDB3}"/>
              </a:ext>
            </a:extLst>
          </p:cNvPr>
          <p:cNvSpPr>
            <a:spLocks noGrp="1"/>
          </p:cNvSpPr>
          <p:nvPr>
            <p:ph type="body" sz="quarter" idx="19" hasCustomPrompt="1"/>
          </p:nvPr>
        </p:nvSpPr>
        <p:spPr>
          <a:xfrm>
            <a:off x="8575114" y="3854747"/>
            <a:ext cx="2088744" cy="353792"/>
          </a:xfrm>
        </p:spPr>
        <p:txBody>
          <a:bodyPr>
            <a:normAutofit/>
          </a:bodyPr>
          <a:lstStyle>
            <a:lvl1pPr marL="0" indent="0">
              <a:buNone/>
              <a:defRPr sz="2800" b="1">
                <a:solidFill>
                  <a:schemeClr val="bg1"/>
                </a:solidFill>
              </a:defRPr>
            </a:lvl1pPr>
          </a:lstStyle>
          <a:p>
            <a:pPr lvl="0"/>
            <a:r>
              <a:rPr lang="en-US"/>
              <a:t>XX</a:t>
            </a:r>
          </a:p>
        </p:txBody>
      </p:sp>
      <p:sp>
        <p:nvSpPr>
          <p:cNvPr id="22" name="Text Placeholder 12">
            <a:extLst>
              <a:ext uri="{FF2B5EF4-FFF2-40B4-BE49-F238E27FC236}">
                <a16:creationId xmlns:a16="http://schemas.microsoft.com/office/drawing/2014/main" id="{D5F68290-AEE7-2F01-78F7-0EB74B12378C}"/>
              </a:ext>
            </a:extLst>
          </p:cNvPr>
          <p:cNvSpPr>
            <a:spLocks noGrp="1"/>
          </p:cNvSpPr>
          <p:nvPr>
            <p:ph type="body" sz="quarter" idx="20" hasCustomPrompt="1"/>
          </p:nvPr>
        </p:nvSpPr>
        <p:spPr>
          <a:xfrm>
            <a:off x="8575114" y="4363911"/>
            <a:ext cx="2088744" cy="686984"/>
          </a:xfrm>
        </p:spPr>
        <p:txBody>
          <a:bodyPr>
            <a:normAutofit/>
          </a:bodyPr>
          <a:lstStyle>
            <a:lvl1pPr marL="0" indent="0">
              <a:buNone/>
              <a:defRPr sz="1800" b="0">
                <a:solidFill>
                  <a:schemeClr val="bg1"/>
                </a:solidFill>
              </a:defRPr>
            </a:lvl1pPr>
          </a:lstStyle>
          <a:p>
            <a:pPr lvl="0"/>
            <a:r>
              <a:rPr lang="en-US"/>
              <a:t>XX</a:t>
            </a:r>
          </a:p>
        </p:txBody>
      </p:sp>
      <p:sp>
        <p:nvSpPr>
          <p:cNvPr id="23" name="Text Placeholder 12">
            <a:extLst>
              <a:ext uri="{FF2B5EF4-FFF2-40B4-BE49-F238E27FC236}">
                <a16:creationId xmlns:a16="http://schemas.microsoft.com/office/drawing/2014/main" id="{A6860805-CFE4-66D6-A4EC-52E2CE02950D}"/>
              </a:ext>
            </a:extLst>
          </p:cNvPr>
          <p:cNvSpPr>
            <a:spLocks noGrp="1"/>
          </p:cNvSpPr>
          <p:nvPr>
            <p:ph type="body" sz="quarter" idx="21" hasCustomPrompt="1"/>
          </p:nvPr>
        </p:nvSpPr>
        <p:spPr>
          <a:xfrm>
            <a:off x="8575114" y="2399115"/>
            <a:ext cx="2088744" cy="353792"/>
          </a:xfrm>
        </p:spPr>
        <p:txBody>
          <a:bodyPr>
            <a:normAutofit/>
          </a:bodyPr>
          <a:lstStyle>
            <a:lvl1pPr marL="0" indent="0">
              <a:buNone/>
              <a:defRPr sz="2800" b="1">
                <a:solidFill>
                  <a:schemeClr val="bg1"/>
                </a:solidFill>
              </a:defRPr>
            </a:lvl1pPr>
          </a:lstStyle>
          <a:p>
            <a:pPr lvl="0"/>
            <a:r>
              <a:rPr lang="en-US"/>
              <a:t>XX</a:t>
            </a:r>
          </a:p>
        </p:txBody>
      </p:sp>
      <p:sp>
        <p:nvSpPr>
          <p:cNvPr id="24" name="Text Placeholder 12">
            <a:extLst>
              <a:ext uri="{FF2B5EF4-FFF2-40B4-BE49-F238E27FC236}">
                <a16:creationId xmlns:a16="http://schemas.microsoft.com/office/drawing/2014/main" id="{EB71FFEE-4DD3-B294-6909-5B42565C7C3F}"/>
              </a:ext>
            </a:extLst>
          </p:cNvPr>
          <p:cNvSpPr>
            <a:spLocks noGrp="1"/>
          </p:cNvSpPr>
          <p:nvPr>
            <p:ph type="body" sz="quarter" idx="22" hasCustomPrompt="1"/>
          </p:nvPr>
        </p:nvSpPr>
        <p:spPr>
          <a:xfrm>
            <a:off x="8575114" y="2908279"/>
            <a:ext cx="2088744" cy="686984"/>
          </a:xfrm>
        </p:spPr>
        <p:txBody>
          <a:bodyPr>
            <a:normAutofit/>
          </a:bodyPr>
          <a:lstStyle>
            <a:lvl1pPr marL="0" indent="0">
              <a:buNone/>
              <a:defRPr sz="1800" b="0">
                <a:solidFill>
                  <a:schemeClr val="bg1"/>
                </a:solidFill>
              </a:defRPr>
            </a:lvl1pPr>
          </a:lstStyle>
          <a:p>
            <a:pPr lvl="0"/>
            <a:r>
              <a:rPr lang="en-US"/>
              <a:t>XX</a:t>
            </a:r>
          </a:p>
        </p:txBody>
      </p:sp>
    </p:spTree>
    <p:extLst>
      <p:ext uri="{BB962C8B-B14F-4D97-AF65-F5344CB8AC3E}">
        <p14:creationId xmlns:p14="http://schemas.microsoft.com/office/powerpoint/2010/main" val="2117079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7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PCS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2" name="Picture 1" descr="A blue and black rectangles&#10;&#10;Description automatically generated">
            <a:extLst>
              <a:ext uri="{FF2B5EF4-FFF2-40B4-BE49-F238E27FC236}">
                <a16:creationId xmlns:a16="http://schemas.microsoft.com/office/drawing/2014/main" id="{69217B4E-6DF3-241B-878B-DF421E40A9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16683" y="559584"/>
            <a:ext cx="563936" cy="530268"/>
          </a:xfrm>
          <a:prstGeom prst="rect">
            <a:avLst/>
          </a:prstGeom>
        </p:spPr>
      </p:pic>
    </p:spTree>
    <p:extLst>
      <p:ext uri="{BB962C8B-B14F-4D97-AF65-F5344CB8AC3E}">
        <p14:creationId xmlns:p14="http://schemas.microsoft.com/office/powerpoint/2010/main" val="20123140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6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RPM</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2" name="Picture 1">
            <a:extLst>
              <a:ext uri="{FF2B5EF4-FFF2-40B4-BE49-F238E27FC236}">
                <a16:creationId xmlns:a16="http://schemas.microsoft.com/office/drawing/2014/main" id="{0923BA14-9527-1D89-66D8-18DAAD1AE5D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1616683" y="559584"/>
            <a:ext cx="563935" cy="530268"/>
          </a:xfrm>
          <a:prstGeom prst="rect">
            <a:avLst/>
          </a:prstGeom>
        </p:spPr>
      </p:pic>
    </p:spTree>
    <p:extLst>
      <p:ext uri="{BB962C8B-B14F-4D97-AF65-F5344CB8AC3E}">
        <p14:creationId xmlns:p14="http://schemas.microsoft.com/office/powerpoint/2010/main" val="30529254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2" name="Picture 1">
            <a:extLst>
              <a:ext uri="{FF2B5EF4-FFF2-40B4-BE49-F238E27FC236}">
                <a16:creationId xmlns:a16="http://schemas.microsoft.com/office/drawing/2014/main" id="{2A3F7819-7A82-7C50-C9EB-EC7A925FC5B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1616683" y="559584"/>
            <a:ext cx="563935" cy="530268"/>
          </a:xfrm>
          <a:prstGeom prst="rect">
            <a:avLst/>
          </a:prstGeom>
        </p:spPr>
      </p:pic>
    </p:spTree>
    <p:extLst>
      <p:ext uri="{BB962C8B-B14F-4D97-AF65-F5344CB8AC3E}">
        <p14:creationId xmlns:p14="http://schemas.microsoft.com/office/powerpoint/2010/main" val="2173470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1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RPM</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4" name="Graphic 3">
            <a:extLst>
              <a:ext uri="{FF2B5EF4-FFF2-40B4-BE49-F238E27FC236}">
                <a16:creationId xmlns:a16="http://schemas.microsoft.com/office/drawing/2014/main" id="{9EA2611D-E229-C30F-78BF-076C27547257}"/>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564280" y="1524127"/>
            <a:ext cx="407003" cy="325602"/>
          </a:xfrm>
          <a:prstGeom prst="rect">
            <a:avLst/>
          </a:prstGeom>
        </p:spPr>
      </p:pic>
      <p:pic>
        <p:nvPicPr>
          <p:cNvPr id="5" name="Graphic 4">
            <a:extLst>
              <a:ext uri="{FF2B5EF4-FFF2-40B4-BE49-F238E27FC236}">
                <a16:creationId xmlns:a16="http://schemas.microsoft.com/office/drawing/2014/main" id="{6B0B2816-10D6-3F66-A180-52D99B42AD39}"/>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11595547" y="581379"/>
            <a:ext cx="352736" cy="325603"/>
          </a:xfrm>
          <a:prstGeom prst="rect">
            <a:avLst/>
          </a:prstGeom>
        </p:spPr>
      </p:pic>
      <p:pic>
        <p:nvPicPr>
          <p:cNvPr id="6" name="Graphic 5">
            <a:extLst>
              <a:ext uri="{FF2B5EF4-FFF2-40B4-BE49-F238E27FC236}">
                <a16:creationId xmlns:a16="http://schemas.microsoft.com/office/drawing/2014/main" id="{E68DF733-CC0B-8B74-7F51-C7E79FB488D6}"/>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11595547" y="1052753"/>
            <a:ext cx="352736" cy="325603"/>
          </a:xfrm>
          <a:prstGeom prst="rect">
            <a:avLst/>
          </a:prstGeom>
        </p:spPr>
      </p:pic>
    </p:spTree>
    <p:extLst>
      <p:ext uri="{BB962C8B-B14F-4D97-AF65-F5344CB8AC3E}">
        <p14:creationId xmlns:p14="http://schemas.microsoft.com/office/powerpoint/2010/main" val="23736324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2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PCS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2" name="Graphic 1">
            <a:extLst>
              <a:ext uri="{FF2B5EF4-FFF2-40B4-BE49-F238E27FC236}">
                <a16:creationId xmlns:a16="http://schemas.microsoft.com/office/drawing/2014/main" id="{4BA3D612-B89C-C80D-3DDE-D2AA6C44856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564280" y="1524127"/>
            <a:ext cx="407003" cy="325602"/>
          </a:xfrm>
          <a:prstGeom prst="rect">
            <a:avLst/>
          </a:prstGeom>
        </p:spPr>
      </p:pic>
      <p:pic>
        <p:nvPicPr>
          <p:cNvPr id="7" name="Graphic 6">
            <a:extLst>
              <a:ext uri="{FF2B5EF4-FFF2-40B4-BE49-F238E27FC236}">
                <a16:creationId xmlns:a16="http://schemas.microsoft.com/office/drawing/2014/main" id="{38DA4561-D0A3-C955-6A49-B95D589C1BA0}"/>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11595547" y="581379"/>
            <a:ext cx="352736" cy="325603"/>
          </a:xfrm>
          <a:prstGeom prst="rect">
            <a:avLst/>
          </a:prstGeom>
        </p:spPr>
      </p:pic>
      <p:pic>
        <p:nvPicPr>
          <p:cNvPr id="8" name="Graphic 7">
            <a:extLst>
              <a:ext uri="{FF2B5EF4-FFF2-40B4-BE49-F238E27FC236}">
                <a16:creationId xmlns:a16="http://schemas.microsoft.com/office/drawing/2014/main" id="{A447DD69-8F25-54EE-87C0-ACEDFCE06B43}"/>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11595547" y="1052753"/>
            <a:ext cx="352736" cy="325603"/>
          </a:xfrm>
          <a:prstGeom prst="rect">
            <a:avLst/>
          </a:prstGeom>
        </p:spPr>
      </p:pic>
    </p:spTree>
    <p:extLst>
      <p:ext uri="{BB962C8B-B14F-4D97-AF65-F5344CB8AC3E}">
        <p14:creationId xmlns:p14="http://schemas.microsoft.com/office/powerpoint/2010/main" val="24928047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3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2" name="Graphic 1">
            <a:extLst>
              <a:ext uri="{FF2B5EF4-FFF2-40B4-BE49-F238E27FC236}">
                <a16:creationId xmlns:a16="http://schemas.microsoft.com/office/drawing/2014/main" id="{40A5996E-444F-A624-EB6F-84ABBC138AF9}"/>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564280" y="1524127"/>
            <a:ext cx="407003" cy="325602"/>
          </a:xfrm>
          <a:prstGeom prst="rect">
            <a:avLst/>
          </a:prstGeom>
        </p:spPr>
      </p:pic>
      <p:pic>
        <p:nvPicPr>
          <p:cNvPr id="7" name="Graphic 6">
            <a:extLst>
              <a:ext uri="{FF2B5EF4-FFF2-40B4-BE49-F238E27FC236}">
                <a16:creationId xmlns:a16="http://schemas.microsoft.com/office/drawing/2014/main" id="{B203CF25-BFCB-C2D5-A793-4918F8B03142}"/>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11595547" y="581379"/>
            <a:ext cx="352736" cy="325603"/>
          </a:xfrm>
          <a:prstGeom prst="rect">
            <a:avLst/>
          </a:prstGeom>
        </p:spPr>
      </p:pic>
      <p:pic>
        <p:nvPicPr>
          <p:cNvPr id="8" name="Graphic 7">
            <a:extLst>
              <a:ext uri="{FF2B5EF4-FFF2-40B4-BE49-F238E27FC236}">
                <a16:creationId xmlns:a16="http://schemas.microsoft.com/office/drawing/2014/main" id="{18EC6511-7AF6-B695-68B2-46B09D53F108}"/>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11595547" y="1052753"/>
            <a:ext cx="352736" cy="325603"/>
          </a:xfrm>
          <a:prstGeom prst="rect">
            <a:avLst/>
          </a:prstGeom>
        </p:spPr>
      </p:pic>
    </p:spTree>
    <p:extLst>
      <p:ext uri="{BB962C8B-B14F-4D97-AF65-F5344CB8AC3E}">
        <p14:creationId xmlns:p14="http://schemas.microsoft.com/office/powerpoint/2010/main" val="4191170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B - Modivcare Alternate Title Slide">
    <p:spTree>
      <p:nvGrpSpPr>
        <p:cNvPr id="1" name=""/>
        <p:cNvGrpSpPr/>
        <p:nvPr/>
      </p:nvGrpSpPr>
      <p:grpSpPr>
        <a:xfrm>
          <a:off x="0" y="0"/>
          <a:ext cx="0" cy="0"/>
          <a:chOff x="0" y="0"/>
          <a:chExt cx="0" cy="0"/>
        </a:xfrm>
      </p:grpSpPr>
      <p:pic>
        <p:nvPicPr>
          <p:cNvPr id="6" name="Picture 5" descr="A collage of several images of a person&#10;&#10;Description automatically generated">
            <a:extLst>
              <a:ext uri="{FF2B5EF4-FFF2-40B4-BE49-F238E27FC236}">
                <a16:creationId xmlns:a16="http://schemas.microsoft.com/office/drawing/2014/main" id="{3963F26F-0123-92CE-FFC7-4D07EE66AB8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42" t="10992" r="8529" b="16551"/>
          <a:stretch/>
        </p:blipFill>
        <p:spPr>
          <a:xfrm>
            <a:off x="0" y="0"/>
            <a:ext cx="12293600" cy="6869256"/>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NEMT Alternate</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2" name="Picture 1">
            <a:extLst>
              <a:ext uri="{FF2B5EF4-FFF2-40B4-BE49-F238E27FC236}">
                <a16:creationId xmlns:a16="http://schemas.microsoft.com/office/drawing/2014/main" id="{1836B46B-56FA-F979-7CA3-E1A6782973D6}"/>
              </a:ext>
            </a:extLst>
          </p:cNvPr>
          <p:cNvPicPr>
            <a:picLocks noChangeAspect="1"/>
          </p:cNvPicPr>
          <p:nvPr userDrawn="1"/>
        </p:nvPicPr>
        <p:blipFill>
          <a:blip r:embed="rId3"/>
          <a:stretch>
            <a:fillRect/>
          </a:stretch>
        </p:blipFill>
        <p:spPr>
          <a:xfrm>
            <a:off x="8570198" y="678208"/>
            <a:ext cx="1651000" cy="5638800"/>
          </a:xfrm>
          <a:prstGeom prst="rect">
            <a:avLst/>
          </a:prstGeom>
        </p:spPr>
      </p:pic>
      <p:pic>
        <p:nvPicPr>
          <p:cNvPr id="5" name="Picture 4" descr="A logo on a black background&#10;&#10;Description automatically generated">
            <a:extLst>
              <a:ext uri="{FF2B5EF4-FFF2-40B4-BE49-F238E27FC236}">
                <a16:creationId xmlns:a16="http://schemas.microsoft.com/office/drawing/2014/main" id="{DF9928AB-6D66-039E-6DBD-5195E58B6F7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480" y="1012910"/>
            <a:ext cx="3265102" cy="856530"/>
          </a:xfrm>
          <a:prstGeom prst="rect">
            <a:avLst/>
          </a:prstGeom>
        </p:spPr>
      </p:pic>
    </p:spTree>
    <p:extLst>
      <p:ext uri="{BB962C8B-B14F-4D97-AF65-F5344CB8AC3E}">
        <p14:creationId xmlns:p14="http://schemas.microsoft.com/office/powerpoint/2010/main" val="41842916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Content Slide 2">
    <p:spTree>
      <p:nvGrpSpPr>
        <p:cNvPr id="1" name=""/>
        <p:cNvGrpSpPr/>
        <p:nvPr/>
      </p:nvGrpSpPr>
      <p:grpSpPr>
        <a:xfrm>
          <a:off x="0" y="0"/>
          <a:ext cx="0" cy="0"/>
          <a:chOff x="0" y="0"/>
          <a:chExt cx="0" cy="0"/>
        </a:xfrm>
      </p:grpSpPr>
      <p:pic>
        <p:nvPicPr>
          <p:cNvPr id="8" name="Picture 7" descr="A person sitting in a car&#10;&#10;Description automatically generated">
            <a:extLst>
              <a:ext uri="{FF2B5EF4-FFF2-40B4-BE49-F238E27FC236}">
                <a16:creationId xmlns:a16="http://schemas.microsoft.com/office/drawing/2014/main" id="{4F23920E-C6FA-31B2-8B2E-3AC1AEE2530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2190410" cy="6857106"/>
          </a:xfrm>
          <a:prstGeom prst="rect">
            <a:avLst/>
          </a:prstGeom>
        </p:spPr>
      </p:pic>
      <p:sp>
        <p:nvSpPr>
          <p:cNvPr id="15" name="Rectangle 14">
            <a:extLst>
              <a:ext uri="{FF2B5EF4-FFF2-40B4-BE49-F238E27FC236}">
                <a16:creationId xmlns:a16="http://schemas.microsoft.com/office/drawing/2014/main" id="{5C250704-B886-A427-D327-FDDD04822275}"/>
              </a:ext>
            </a:extLst>
          </p:cNvPr>
          <p:cNvSpPr/>
          <p:nvPr userDrawn="1"/>
        </p:nvSpPr>
        <p:spPr>
          <a:xfrm>
            <a:off x="5609" y="1283958"/>
            <a:ext cx="4662084" cy="4223707"/>
          </a:xfrm>
          <a:prstGeom prst="rect">
            <a:avLst/>
          </a:prstGeom>
          <a:solidFill>
            <a:srgbClr val="002939">
              <a:alpha val="6599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ECA6F90-0F53-D741-B49C-C5182A7D7A3C}"/>
              </a:ext>
            </a:extLst>
          </p:cNvPr>
          <p:cNvSpPr>
            <a:spLocks noGrp="1"/>
          </p:cNvSpPr>
          <p:nvPr>
            <p:ph type="body" sz="quarter" idx="10" hasCustomPrompt="1"/>
          </p:nvPr>
        </p:nvSpPr>
        <p:spPr>
          <a:xfrm>
            <a:off x="5496540" y="1417676"/>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01</a:t>
            </a:r>
          </a:p>
        </p:txBody>
      </p:sp>
      <p:sp>
        <p:nvSpPr>
          <p:cNvPr id="32" name="Text Placeholder 4">
            <a:extLst>
              <a:ext uri="{FF2B5EF4-FFF2-40B4-BE49-F238E27FC236}">
                <a16:creationId xmlns:a16="http://schemas.microsoft.com/office/drawing/2014/main" id="{535D3C8C-CE1B-AA44-9DD5-B1A39535BDF2}"/>
              </a:ext>
            </a:extLst>
          </p:cNvPr>
          <p:cNvSpPr>
            <a:spLocks noGrp="1"/>
          </p:cNvSpPr>
          <p:nvPr>
            <p:ph type="body" sz="quarter" idx="11" hasCustomPrompt="1"/>
          </p:nvPr>
        </p:nvSpPr>
        <p:spPr>
          <a:xfrm>
            <a:off x="5496540" y="2228325"/>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02</a:t>
            </a:r>
          </a:p>
        </p:txBody>
      </p:sp>
      <p:sp>
        <p:nvSpPr>
          <p:cNvPr id="33" name="Text Placeholder 4">
            <a:extLst>
              <a:ext uri="{FF2B5EF4-FFF2-40B4-BE49-F238E27FC236}">
                <a16:creationId xmlns:a16="http://schemas.microsoft.com/office/drawing/2014/main" id="{390AF6B3-30FD-BD49-BB99-06714C58FFF8}"/>
              </a:ext>
            </a:extLst>
          </p:cNvPr>
          <p:cNvSpPr>
            <a:spLocks noGrp="1"/>
          </p:cNvSpPr>
          <p:nvPr>
            <p:ph type="body" sz="quarter" idx="12" hasCustomPrompt="1"/>
          </p:nvPr>
        </p:nvSpPr>
        <p:spPr>
          <a:xfrm>
            <a:off x="5496540" y="3038973"/>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03</a:t>
            </a:r>
          </a:p>
        </p:txBody>
      </p:sp>
      <p:sp>
        <p:nvSpPr>
          <p:cNvPr id="34" name="Text Placeholder 4">
            <a:extLst>
              <a:ext uri="{FF2B5EF4-FFF2-40B4-BE49-F238E27FC236}">
                <a16:creationId xmlns:a16="http://schemas.microsoft.com/office/drawing/2014/main" id="{0E5F65AE-0E92-A743-A23F-2243BF927AD0}"/>
              </a:ext>
            </a:extLst>
          </p:cNvPr>
          <p:cNvSpPr>
            <a:spLocks noGrp="1"/>
          </p:cNvSpPr>
          <p:nvPr>
            <p:ph type="body" sz="quarter" idx="13" hasCustomPrompt="1"/>
          </p:nvPr>
        </p:nvSpPr>
        <p:spPr>
          <a:xfrm>
            <a:off x="5496540" y="384962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04</a:t>
            </a:r>
          </a:p>
        </p:txBody>
      </p:sp>
      <p:sp>
        <p:nvSpPr>
          <p:cNvPr id="35" name="Text Placeholder 4">
            <a:extLst>
              <a:ext uri="{FF2B5EF4-FFF2-40B4-BE49-F238E27FC236}">
                <a16:creationId xmlns:a16="http://schemas.microsoft.com/office/drawing/2014/main" id="{3596C35B-0DE2-664F-A13C-235866184CE1}"/>
              </a:ext>
            </a:extLst>
          </p:cNvPr>
          <p:cNvSpPr>
            <a:spLocks noGrp="1"/>
          </p:cNvSpPr>
          <p:nvPr>
            <p:ph type="body" sz="quarter" idx="14" hasCustomPrompt="1"/>
          </p:nvPr>
        </p:nvSpPr>
        <p:spPr>
          <a:xfrm>
            <a:off x="5496540" y="4660268"/>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05</a:t>
            </a:r>
          </a:p>
        </p:txBody>
      </p:sp>
      <p:sp>
        <p:nvSpPr>
          <p:cNvPr id="9" name="Text Placeholder 8">
            <a:extLst>
              <a:ext uri="{FF2B5EF4-FFF2-40B4-BE49-F238E27FC236}">
                <a16:creationId xmlns:a16="http://schemas.microsoft.com/office/drawing/2014/main" id="{AE9EE6BE-BC46-3E4F-8022-317AEBF8A259}"/>
              </a:ext>
            </a:extLst>
          </p:cNvPr>
          <p:cNvSpPr>
            <a:spLocks noGrp="1"/>
          </p:cNvSpPr>
          <p:nvPr>
            <p:ph type="body" sz="quarter" idx="21" hasCustomPrompt="1"/>
          </p:nvPr>
        </p:nvSpPr>
        <p:spPr>
          <a:xfrm>
            <a:off x="6385309" y="1417676"/>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49" name="Text Placeholder 8">
            <a:extLst>
              <a:ext uri="{FF2B5EF4-FFF2-40B4-BE49-F238E27FC236}">
                <a16:creationId xmlns:a16="http://schemas.microsoft.com/office/drawing/2014/main" id="{03EA6DC8-C84D-F946-975E-112F4CD8BFF6}"/>
              </a:ext>
            </a:extLst>
          </p:cNvPr>
          <p:cNvSpPr>
            <a:spLocks noGrp="1"/>
          </p:cNvSpPr>
          <p:nvPr>
            <p:ph type="body" sz="quarter" idx="22" hasCustomPrompt="1"/>
          </p:nvPr>
        </p:nvSpPr>
        <p:spPr>
          <a:xfrm>
            <a:off x="6385309" y="224676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1" name="Text Placeholder 8">
            <a:extLst>
              <a:ext uri="{FF2B5EF4-FFF2-40B4-BE49-F238E27FC236}">
                <a16:creationId xmlns:a16="http://schemas.microsoft.com/office/drawing/2014/main" id="{E8253748-81F5-AE44-BE17-D28280F17748}"/>
              </a:ext>
            </a:extLst>
          </p:cNvPr>
          <p:cNvSpPr>
            <a:spLocks noGrp="1"/>
          </p:cNvSpPr>
          <p:nvPr>
            <p:ph type="body" sz="quarter" idx="23" hasCustomPrompt="1"/>
          </p:nvPr>
        </p:nvSpPr>
        <p:spPr>
          <a:xfrm>
            <a:off x="6385309" y="304048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3" name="Text Placeholder 8">
            <a:extLst>
              <a:ext uri="{FF2B5EF4-FFF2-40B4-BE49-F238E27FC236}">
                <a16:creationId xmlns:a16="http://schemas.microsoft.com/office/drawing/2014/main" id="{D59C2263-5B2A-2841-89B0-565624C574E7}"/>
              </a:ext>
            </a:extLst>
          </p:cNvPr>
          <p:cNvSpPr>
            <a:spLocks noGrp="1"/>
          </p:cNvSpPr>
          <p:nvPr>
            <p:ph type="body" sz="quarter" idx="24" hasCustomPrompt="1"/>
          </p:nvPr>
        </p:nvSpPr>
        <p:spPr>
          <a:xfrm>
            <a:off x="6385309" y="387910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4" name="Text Placeholder 8">
            <a:extLst>
              <a:ext uri="{FF2B5EF4-FFF2-40B4-BE49-F238E27FC236}">
                <a16:creationId xmlns:a16="http://schemas.microsoft.com/office/drawing/2014/main" id="{FCAE187B-5C61-1341-A394-1E4875B58A52}"/>
              </a:ext>
            </a:extLst>
          </p:cNvPr>
          <p:cNvSpPr>
            <a:spLocks noGrp="1"/>
          </p:cNvSpPr>
          <p:nvPr>
            <p:ph type="body" sz="quarter" idx="25" hasCustomPrompt="1"/>
          </p:nvPr>
        </p:nvSpPr>
        <p:spPr>
          <a:xfrm>
            <a:off x="6385309" y="466026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2" name="object 2">
            <a:extLst>
              <a:ext uri="{FF2B5EF4-FFF2-40B4-BE49-F238E27FC236}">
                <a16:creationId xmlns:a16="http://schemas.microsoft.com/office/drawing/2014/main" id="{BC960A3C-51AB-21DB-2A0A-EC3FBC83920F}"/>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31108ED5-6C5D-6FBD-623E-D044B9943B03}"/>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6" name="Picture 5" descr="A black and blue logo&#10;&#10;Description automatically generated">
            <a:extLst>
              <a:ext uri="{FF2B5EF4-FFF2-40B4-BE49-F238E27FC236}">
                <a16:creationId xmlns:a16="http://schemas.microsoft.com/office/drawing/2014/main" id="{28C604AB-E6A3-40EC-DF95-627A47EDBA4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3" name="object 18">
            <a:extLst>
              <a:ext uri="{FF2B5EF4-FFF2-40B4-BE49-F238E27FC236}">
                <a16:creationId xmlns:a16="http://schemas.microsoft.com/office/drawing/2014/main" id="{3DCAF854-34FE-8303-84C4-863751CBAEAB}"/>
              </a:ext>
            </a:extLst>
          </p:cNvPr>
          <p:cNvSpPr txBox="1">
            <a:spLocks/>
          </p:cNvSpPr>
          <p:nvPr userDrawn="1"/>
        </p:nvSpPr>
        <p:spPr>
          <a:xfrm>
            <a:off x="751220" y="581379"/>
            <a:ext cx="10681743" cy="508473"/>
          </a:xfrm>
          <a:prstGeom prst="rect">
            <a:avLst/>
          </a:prstGeom>
        </p:spPr>
        <p:txBody>
          <a:bodyPr vert="horz" wrap="square" lIns="0" tIns="15875" rIns="0" bIns="0" rtlCol="0" anchor="t" anchorCtr="0">
            <a:spAutoFit/>
          </a:bodyPr>
          <a:lstStyle>
            <a:lvl1pPr marL="12700" algn="l" defTabSz="1097280" rtl="0" eaLnBrk="1" latinLnBrk="0" hangingPunct="1">
              <a:lnSpc>
                <a:spcPct val="100000"/>
              </a:lnSpc>
              <a:spcBef>
                <a:spcPts val="125"/>
              </a:spcBef>
              <a:buNone/>
              <a:defRPr sz="3200" b="0" i="0" kern="1200">
                <a:solidFill>
                  <a:srgbClr val="002939"/>
                </a:solidFill>
                <a:latin typeface="Arial" panose="020B0604020202020204" pitchFamily="34" charset="0"/>
                <a:ea typeface="+mj-ea"/>
                <a:cs typeface="Arial" panose="020B0604020202020204" pitchFamily="34" charset="0"/>
              </a:defRPr>
            </a:lvl1pPr>
          </a:lstStyle>
          <a:p>
            <a:r>
              <a:rPr lang="en-US" spc="5"/>
              <a:t>Agenda – NEMT</a:t>
            </a:r>
          </a:p>
        </p:txBody>
      </p:sp>
      <p:sp>
        <p:nvSpPr>
          <p:cNvPr id="7" name="object 9">
            <a:extLst>
              <a:ext uri="{FF2B5EF4-FFF2-40B4-BE49-F238E27FC236}">
                <a16:creationId xmlns:a16="http://schemas.microsoft.com/office/drawing/2014/main" id="{4660DFF8-62AA-F02E-C01F-8ADEE87EC453}"/>
              </a:ext>
            </a:extLst>
          </p:cNvPr>
          <p:cNvSpPr txBox="1">
            <a:spLocks noGrp="1"/>
          </p:cNvSpPr>
          <p:nvPr>
            <p:ph type="title"/>
          </p:nvPr>
        </p:nvSpPr>
        <p:spPr>
          <a:xfrm>
            <a:off x="751220" y="2606217"/>
            <a:ext cx="2870929" cy="1493358"/>
          </a:xfrm>
          <a:prstGeom prst="rect">
            <a:avLst/>
          </a:prstGeom>
        </p:spPr>
        <p:txBody>
          <a:bodyPr vert="horz" wrap="square" lIns="0" tIns="15875" rIns="0" bIns="0" rtlCol="0">
            <a:spAutoFit/>
          </a:bodyPr>
          <a:lstStyle>
            <a:lvl1pPr marL="12700">
              <a:lnSpc>
                <a:spcPct val="100000"/>
              </a:lnSpc>
              <a:spcBef>
                <a:spcPts val="125"/>
              </a:spcBef>
              <a:defRPr sz="3200" b="0">
                <a:solidFill>
                  <a:schemeClr val="bg1"/>
                </a:solidFill>
              </a:defRPr>
            </a:lvl1pPr>
          </a:lstStyle>
          <a:p>
            <a:pPr marL="12700">
              <a:lnSpc>
                <a:spcPct val="100000"/>
              </a:lnSpc>
              <a:spcBef>
                <a:spcPts val="125"/>
              </a:spcBef>
            </a:pPr>
            <a:r>
              <a:rPr lang="en-US" spc="15"/>
              <a:t>Click to edit Master title style</a:t>
            </a:r>
            <a:endParaRPr spc="15"/>
          </a:p>
        </p:txBody>
      </p:sp>
    </p:spTree>
    <p:extLst>
      <p:ext uri="{BB962C8B-B14F-4D97-AF65-F5344CB8AC3E}">
        <p14:creationId xmlns:p14="http://schemas.microsoft.com/office/powerpoint/2010/main" val="4540790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Content Slide 2">
    <p:spTree>
      <p:nvGrpSpPr>
        <p:cNvPr id="1" name=""/>
        <p:cNvGrpSpPr/>
        <p:nvPr/>
      </p:nvGrpSpPr>
      <p:grpSpPr>
        <a:xfrm>
          <a:off x="0" y="0"/>
          <a:ext cx="0" cy="0"/>
          <a:chOff x="0" y="0"/>
          <a:chExt cx="0" cy="0"/>
        </a:xfrm>
      </p:grpSpPr>
      <p:pic>
        <p:nvPicPr>
          <p:cNvPr id="22" name="Picture 21" descr="A close-up of a person smiling&#10;&#10;Description automatically generated">
            <a:extLst>
              <a:ext uri="{FF2B5EF4-FFF2-40B4-BE49-F238E27FC236}">
                <a16:creationId xmlns:a16="http://schemas.microsoft.com/office/drawing/2014/main" id="{0D55BF85-2939-470F-D7BE-DA476C45A2A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0411" cy="6857106"/>
          </a:xfrm>
          <a:prstGeom prst="rect">
            <a:avLst/>
          </a:prstGeom>
        </p:spPr>
      </p:pic>
      <p:sp>
        <p:nvSpPr>
          <p:cNvPr id="15" name="Rectangle 14">
            <a:extLst>
              <a:ext uri="{FF2B5EF4-FFF2-40B4-BE49-F238E27FC236}">
                <a16:creationId xmlns:a16="http://schemas.microsoft.com/office/drawing/2014/main" id="{5C250704-B886-A427-D327-FDDD04822275}"/>
              </a:ext>
            </a:extLst>
          </p:cNvPr>
          <p:cNvSpPr/>
          <p:nvPr userDrawn="1"/>
        </p:nvSpPr>
        <p:spPr>
          <a:xfrm>
            <a:off x="0" y="1283490"/>
            <a:ext cx="4674614" cy="4204127"/>
          </a:xfrm>
          <a:prstGeom prst="rect">
            <a:avLst/>
          </a:prstGeom>
          <a:solidFill>
            <a:schemeClr val="accent2">
              <a:alpha val="65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a:extLst>
              <a:ext uri="{FF2B5EF4-FFF2-40B4-BE49-F238E27FC236}">
                <a16:creationId xmlns:a16="http://schemas.microsoft.com/office/drawing/2014/main" id="{BC960A3C-51AB-21DB-2A0A-EC3FBC83920F}"/>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31108ED5-6C5D-6FBD-623E-D044B9943B03}"/>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6" name="Picture 5" descr="A black and blue logo&#10;&#10;Description automatically generated">
            <a:extLst>
              <a:ext uri="{FF2B5EF4-FFF2-40B4-BE49-F238E27FC236}">
                <a16:creationId xmlns:a16="http://schemas.microsoft.com/office/drawing/2014/main" id="{28C604AB-E6A3-40EC-DF95-627A47EDBA4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3" name="object 18">
            <a:extLst>
              <a:ext uri="{FF2B5EF4-FFF2-40B4-BE49-F238E27FC236}">
                <a16:creationId xmlns:a16="http://schemas.microsoft.com/office/drawing/2014/main" id="{3DCAF854-34FE-8303-84C4-863751CBAEAB}"/>
              </a:ext>
            </a:extLst>
          </p:cNvPr>
          <p:cNvSpPr txBox="1">
            <a:spLocks/>
          </p:cNvSpPr>
          <p:nvPr userDrawn="1"/>
        </p:nvSpPr>
        <p:spPr>
          <a:xfrm>
            <a:off x="751220" y="581379"/>
            <a:ext cx="10681743" cy="508473"/>
          </a:xfrm>
          <a:prstGeom prst="rect">
            <a:avLst/>
          </a:prstGeom>
        </p:spPr>
        <p:txBody>
          <a:bodyPr vert="horz" wrap="square" lIns="0" tIns="15875" rIns="0" bIns="0" rtlCol="0" anchor="t" anchorCtr="0">
            <a:spAutoFit/>
          </a:bodyPr>
          <a:lstStyle>
            <a:lvl1pPr marL="12700" algn="l" defTabSz="1097280" rtl="0" eaLnBrk="1" latinLnBrk="0" hangingPunct="1">
              <a:lnSpc>
                <a:spcPct val="100000"/>
              </a:lnSpc>
              <a:spcBef>
                <a:spcPts val="125"/>
              </a:spcBef>
              <a:buNone/>
              <a:defRPr sz="3200" b="0" i="0" kern="1200">
                <a:solidFill>
                  <a:srgbClr val="002939"/>
                </a:solidFill>
                <a:latin typeface="Arial" panose="020B0604020202020204" pitchFamily="34" charset="0"/>
                <a:ea typeface="+mj-ea"/>
                <a:cs typeface="Arial" panose="020B0604020202020204" pitchFamily="34" charset="0"/>
              </a:defRPr>
            </a:lvl1pPr>
          </a:lstStyle>
          <a:p>
            <a:r>
              <a:rPr lang="en-US" spc="5"/>
              <a:t>Agenda – RPM</a:t>
            </a:r>
          </a:p>
        </p:txBody>
      </p:sp>
      <p:sp>
        <p:nvSpPr>
          <p:cNvPr id="7" name="Text Placeholder 4">
            <a:extLst>
              <a:ext uri="{FF2B5EF4-FFF2-40B4-BE49-F238E27FC236}">
                <a16:creationId xmlns:a16="http://schemas.microsoft.com/office/drawing/2014/main" id="{0462E350-5C74-14DF-DFD2-31328EEACA61}"/>
              </a:ext>
            </a:extLst>
          </p:cNvPr>
          <p:cNvSpPr>
            <a:spLocks noGrp="1"/>
          </p:cNvSpPr>
          <p:nvPr>
            <p:ph type="body" sz="quarter" idx="10" hasCustomPrompt="1"/>
          </p:nvPr>
        </p:nvSpPr>
        <p:spPr>
          <a:xfrm>
            <a:off x="5496540" y="1417676"/>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01</a:t>
            </a:r>
          </a:p>
        </p:txBody>
      </p:sp>
      <p:sp>
        <p:nvSpPr>
          <p:cNvPr id="8" name="Text Placeholder 4">
            <a:extLst>
              <a:ext uri="{FF2B5EF4-FFF2-40B4-BE49-F238E27FC236}">
                <a16:creationId xmlns:a16="http://schemas.microsoft.com/office/drawing/2014/main" id="{F245A03F-5AC2-17DE-E220-A5983F6F53B6}"/>
              </a:ext>
            </a:extLst>
          </p:cNvPr>
          <p:cNvSpPr>
            <a:spLocks noGrp="1"/>
          </p:cNvSpPr>
          <p:nvPr>
            <p:ph type="body" sz="quarter" idx="11" hasCustomPrompt="1"/>
          </p:nvPr>
        </p:nvSpPr>
        <p:spPr>
          <a:xfrm>
            <a:off x="5496540" y="2228325"/>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02</a:t>
            </a:r>
          </a:p>
        </p:txBody>
      </p:sp>
      <p:sp>
        <p:nvSpPr>
          <p:cNvPr id="10" name="Text Placeholder 4">
            <a:extLst>
              <a:ext uri="{FF2B5EF4-FFF2-40B4-BE49-F238E27FC236}">
                <a16:creationId xmlns:a16="http://schemas.microsoft.com/office/drawing/2014/main" id="{9E32729D-A04C-BCF8-6FAA-D397FA26E65B}"/>
              </a:ext>
            </a:extLst>
          </p:cNvPr>
          <p:cNvSpPr>
            <a:spLocks noGrp="1"/>
          </p:cNvSpPr>
          <p:nvPr>
            <p:ph type="body" sz="quarter" idx="12" hasCustomPrompt="1"/>
          </p:nvPr>
        </p:nvSpPr>
        <p:spPr>
          <a:xfrm>
            <a:off x="5496540" y="3038973"/>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03</a:t>
            </a:r>
          </a:p>
        </p:txBody>
      </p:sp>
      <p:sp>
        <p:nvSpPr>
          <p:cNvPr id="11" name="Text Placeholder 4">
            <a:extLst>
              <a:ext uri="{FF2B5EF4-FFF2-40B4-BE49-F238E27FC236}">
                <a16:creationId xmlns:a16="http://schemas.microsoft.com/office/drawing/2014/main" id="{08672723-1D9D-FAED-82DA-DFB185ABCFB0}"/>
              </a:ext>
            </a:extLst>
          </p:cNvPr>
          <p:cNvSpPr>
            <a:spLocks noGrp="1"/>
          </p:cNvSpPr>
          <p:nvPr>
            <p:ph type="body" sz="quarter" idx="13" hasCustomPrompt="1"/>
          </p:nvPr>
        </p:nvSpPr>
        <p:spPr>
          <a:xfrm>
            <a:off x="5496540" y="384962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04</a:t>
            </a:r>
          </a:p>
        </p:txBody>
      </p:sp>
      <p:sp>
        <p:nvSpPr>
          <p:cNvPr id="12" name="Text Placeholder 4">
            <a:extLst>
              <a:ext uri="{FF2B5EF4-FFF2-40B4-BE49-F238E27FC236}">
                <a16:creationId xmlns:a16="http://schemas.microsoft.com/office/drawing/2014/main" id="{5386F752-C2A0-F40E-9F8B-EF664770F4CF}"/>
              </a:ext>
            </a:extLst>
          </p:cNvPr>
          <p:cNvSpPr>
            <a:spLocks noGrp="1"/>
          </p:cNvSpPr>
          <p:nvPr>
            <p:ph type="body" sz="quarter" idx="14" hasCustomPrompt="1"/>
          </p:nvPr>
        </p:nvSpPr>
        <p:spPr>
          <a:xfrm>
            <a:off x="5496540" y="4660268"/>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05</a:t>
            </a:r>
          </a:p>
        </p:txBody>
      </p:sp>
      <p:sp>
        <p:nvSpPr>
          <p:cNvPr id="13" name="Text Placeholder 8">
            <a:extLst>
              <a:ext uri="{FF2B5EF4-FFF2-40B4-BE49-F238E27FC236}">
                <a16:creationId xmlns:a16="http://schemas.microsoft.com/office/drawing/2014/main" id="{E4699A18-BB51-C057-A716-43A697AB4057}"/>
              </a:ext>
            </a:extLst>
          </p:cNvPr>
          <p:cNvSpPr>
            <a:spLocks noGrp="1"/>
          </p:cNvSpPr>
          <p:nvPr>
            <p:ph type="body" sz="quarter" idx="21" hasCustomPrompt="1"/>
          </p:nvPr>
        </p:nvSpPr>
        <p:spPr>
          <a:xfrm>
            <a:off x="6385309" y="1417676"/>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4" name="Text Placeholder 8">
            <a:extLst>
              <a:ext uri="{FF2B5EF4-FFF2-40B4-BE49-F238E27FC236}">
                <a16:creationId xmlns:a16="http://schemas.microsoft.com/office/drawing/2014/main" id="{05268AE6-7963-A7E5-544D-C0C5FC55478E}"/>
              </a:ext>
            </a:extLst>
          </p:cNvPr>
          <p:cNvSpPr>
            <a:spLocks noGrp="1"/>
          </p:cNvSpPr>
          <p:nvPr>
            <p:ph type="body" sz="quarter" idx="22" hasCustomPrompt="1"/>
          </p:nvPr>
        </p:nvSpPr>
        <p:spPr>
          <a:xfrm>
            <a:off x="6385309" y="224676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6" name="Text Placeholder 8">
            <a:extLst>
              <a:ext uri="{FF2B5EF4-FFF2-40B4-BE49-F238E27FC236}">
                <a16:creationId xmlns:a16="http://schemas.microsoft.com/office/drawing/2014/main" id="{396308C3-86C7-EAA1-7613-F2F8E6617A50}"/>
              </a:ext>
            </a:extLst>
          </p:cNvPr>
          <p:cNvSpPr>
            <a:spLocks noGrp="1"/>
          </p:cNvSpPr>
          <p:nvPr>
            <p:ph type="body" sz="quarter" idx="23" hasCustomPrompt="1"/>
          </p:nvPr>
        </p:nvSpPr>
        <p:spPr>
          <a:xfrm>
            <a:off x="6385309" y="304048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8" name="Text Placeholder 8">
            <a:extLst>
              <a:ext uri="{FF2B5EF4-FFF2-40B4-BE49-F238E27FC236}">
                <a16:creationId xmlns:a16="http://schemas.microsoft.com/office/drawing/2014/main" id="{078AD118-227D-987E-6149-3B024BA11196}"/>
              </a:ext>
            </a:extLst>
          </p:cNvPr>
          <p:cNvSpPr>
            <a:spLocks noGrp="1"/>
          </p:cNvSpPr>
          <p:nvPr>
            <p:ph type="body" sz="quarter" idx="24" hasCustomPrompt="1"/>
          </p:nvPr>
        </p:nvSpPr>
        <p:spPr>
          <a:xfrm>
            <a:off x="6385309" y="387910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9" name="Text Placeholder 8">
            <a:extLst>
              <a:ext uri="{FF2B5EF4-FFF2-40B4-BE49-F238E27FC236}">
                <a16:creationId xmlns:a16="http://schemas.microsoft.com/office/drawing/2014/main" id="{148E6FC5-4DE2-5007-A2B8-C2EC735BD891}"/>
              </a:ext>
            </a:extLst>
          </p:cNvPr>
          <p:cNvSpPr>
            <a:spLocks noGrp="1"/>
          </p:cNvSpPr>
          <p:nvPr>
            <p:ph type="body" sz="quarter" idx="25" hasCustomPrompt="1"/>
          </p:nvPr>
        </p:nvSpPr>
        <p:spPr>
          <a:xfrm>
            <a:off x="6385309" y="466026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 name="object 9">
            <a:extLst>
              <a:ext uri="{FF2B5EF4-FFF2-40B4-BE49-F238E27FC236}">
                <a16:creationId xmlns:a16="http://schemas.microsoft.com/office/drawing/2014/main" id="{340E97AA-0154-4CD9-8537-C12E48A20E82}"/>
              </a:ext>
            </a:extLst>
          </p:cNvPr>
          <p:cNvSpPr txBox="1">
            <a:spLocks noGrp="1"/>
          </p:cNvSpPr>
          <p:nvPr>
            <p:ph type="title"/>
          </p:nvPr>
        </p:nvSpPr>
        <p:spPr>
          <a:xfrm>
            <a:off x="751220" y="2606217"/>
            <a:ext cx="2870929" cy="1493358"/>
          </a:xfrm>
          <a:prstGeom prst="rect">
            <a:avLst/>
          </a:prstGeom>
        </p:spPr>
        <p:txBody>
          <a:bodyPr vert="horz" wrap="square" lIns="0" tIns="15875" rIns="0" bIns="0" rtlCol="0">
            <a:spAutoFit/>
          </a:bodyPr>
          <a:lstStyle>
            <a:lvl1pPr marL="12700">
              <a:lnSpc>
                <a:spcPct val="100000"/>
              </a:lnSpc>
              <a:spcBef>
                <a:spcPts val="125"/>
              </a:spcBef>
              <a:defRPr sz="3200" b="0">
                <a:solidFill>
                  <a:schemeClr val="bg1"/>
                </a:solidFill>
              </a:defRPr>
            </a:lvl1pPr>
          </a:lstStyle>
          <a:p>
            <a:pPr marL="12700">
              <a:lnSpc>
                <a:spcPct val="100000"/>
              </a:lnSpc>
              <a:spcBef>
                <a:spcPts val="125"/>
              </a:spcBef>
            </a:pPr>
            <a:r>
              <a:rPr lang="en-US" spc="15"/>
              <a:t>Click to edit Master title style</a:t>
            </a:r>
            <a:endParaRPr spc="15"/>
          </a:p>
        </p:txBody>
      </p:sp>
    </p:spTree>
    <p:extLst>
      <p:ext uri="{BB962C8B-B14F-4D97-AF65-F5344CB8AC3E}">
        <p14:creationId xmlns:p14="http://schemas.microsoft.com/office/powerpoint/2010/main" val="34925168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Content Slide 2">
    <p:spTree>
      <p:nvGrpSpPr>
        <p:cNvPr id="1" name=""/>
        <p:cNvGrpSpPr/>
        <p:nvPr/>
      </p:nvGrpSpPr>
      <p:grpSpPr>
        <a:xfrm>
          <a:off x="0" y="0"/>
          <a:ext cx="0" cy="0"/>
          <a:chOff x="0" y="0"/>
          <a:chExt cx="0" cy="0"/>
        </a:xfrm>
      </p:grpSpPr>
      <p:pic>
        <p:nvPicPr>
          <p:cNvPr id="22" name="Picture 21" descr="A person and person walking down stairs&#10;&#10;Description automatically generated">
            <a:extLst>
              <a:ext uri="{FF2B5EF4-FFF2-40B4-BE49-F238E27FC236}">
                <a16:creationId xmlns:a16="http://schemas.microsoft.com/office/drawing/2014/main" id="{299EFDFE-A61F-ECD6-99F5-B73B34201ECD}"/>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88" y="-58992"/>
            <a:ext cx="12190413" cy="6857107"/>
          </a:xfrm>
          <a:prstGeom prst="rect">
            <a:avLst/>
          </a:prstGeom>
        </p:spPr>
      </p:pic>
      <p:sp>
        <p:nvSpPr>
          <p:cNvPr id="15" name="Rectangle 14">
            <a:extLst>
              <a:ext uri="{FF2B5EF4-FFF2-40B4-BE49-F238E27FC236}">
                <a16:creationId xmlns:a16="http://schemas.microsoft.com/office/drawing/2014/main" id="{5C250704-B886-A427-D327-FDDD04822275}"/>
              </a:ext>
            </a:extLst>
          </p:cNvPr>
          <p:cNvSpPr/>
          <p:nvPr userDrawn="1"/>
        </p:nvSpPr>
        <p:spPr>
          <a:xfrm>
            <a:off x="14609" y="1268251"/>
            <a:ext cx="4674614" cy="4204127"/>
          </a:xfrm>
          <a:prstGeom prst="rect">
            <a:avLst/>
          </a:prstGeom>
          <a:solidFill>
            <a:srgbClr val="03A7E1">
              <a:alpha val="6599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a:extLst>
              <a:ext uri="{FF2B5EF4-FFF2-40B4-BE49-F238E27FC236}">
                <a16:creationId xmlns:a16="http://schemas.microsoft.com/office/drawing/2014/main" id="{BC960A3C-51AB-21DB-2A0A-EC3FBC83920F}"/>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31108ED5-6C5D-6FBD-623E-D044B9943B03}"/>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6" name="Picture 5" descr="A black and blue logo&#10;&#10;Description automatically generated">
            <a:extLst>
              <a:ext uri="{FF2B5EF4-FFF2-40B4-BE49-F238E27FC236}">
                <a16:creationId xmlns:a16="http://schemas.microsoft.com/office/drawing/2014/main" id="{28C604AB-E6A3-40EC-DF95-627A47EDBA4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3" name="object 18">
            <a:extLst>
              <a:ext uri="{FF2B5EF4-FFF2-40B4-BE49-F238E27FC236}">
                <a16:creationId xmlns:a16="http://schemas.microsoft.com/office/drawing/2014/main" id="{3DCAF854-34FE-8303-84C4-863751CBAEAB}"/>
              </a:ext>
            </a:extLst>
          </p:cNvPr>
          <p:cNvSpPr txBox="1">
            <a:spLocks/>
          </p:cNvSpPr>
          <p:nvPr userDrawn="1"/>
        </p:nvSpPr>
        <p:spPr>
          <a:xfrm>
            <a:off x="751220" y="581379"/>
            <a:ext cx="10681743" cy="508473"/>
          </a:xfrm>
          <a:prstGeom prst="rect">
            <a:avLst/>
          </a:prstGeom>
        </p:spPr>
        <p:txBody>
          <a:bodyPr vert="horz" wrap="square" lIns="0" tIns="15875" rIns="0" bIns="0" rtlCol="0" anchor="t" anchorCtr="0">
            <a:spAutoFit/>
          </a:bodyPr>
          <a:lstStyle>
            <a:lvl1pPr marL="12700" algn="l" defTabSz="1097280" rtl="0" eaLnBrk="1" latinLnBrk="0" hangingPunct="1">
              <a:lnSpc>
                <a:spcPct val="100000"/>
              </a:lnSpc>
              <a:spcBef>
                <a:spcPts val="125"/>
              </a:spcBef>
              <a:buNone/>
              <a:defRPr sz="3200" b="0" i="0" kern="1200">
                <a:solidFill>
                  <a:srgbClr val="002939"/>
                </a:solidFill>
                <a:latin typeface="Arial" panose="020B0604020202020204" pitchFamily="34" charset="0"/>
                <a:ea typeface="+mj-ea"/>
                <a:cs typeface="Arial" panose="020B0604020202020204" pitchFamily="34" charset="0"/>
              </a:defRPr>
            </a:lvl1pPr>
          </a:lstStyle>
          <a:p>
            <a:r>
              <a:rPr lang="en-US" spc="5"/>
              <a:t>Agenda – PCS</a:t>
            </a:r>
          </a:p>
        </p:txBody>
      </p:sp>
      <p:sp>
        <p:nvSpPr>
          <p:cNvPr id="7" name="Text Placeholder 4">
            <a:extLst>
              <a:ext uri="{FF2B5EF4-FFF2-40B4-BE49-F238E27FC236}">
                <a16:creationId xmlns:a16="http://schemas.microsoft.com/office/drawing/2014/main" id="{CD09B0FF-CE3C-D6F6-B314-E6291F750140}"/>
              </a:ext>
            </a:extLst>
          </p:cNvPr>
          <p:cNvSpPr>
            <a:spLocks noGrp="1"/>
          </p:cNvSpPr>
          <p:nvPr>
            <p:ph type="body" sz="quarter" idx="10" hasCustomPrompt="1"/>
          </p:nvPr>
        </p:nvSpPr>
        <p:spPr>
          <a:xfrm>
            <a:off x="5496540" y="1417676"/>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01</a:t>
            </a:r>
          </a:p>
        </p:txBody>
      </p:sp>
      <p:sp>
        <p:nvSpPr>
          <p:cNvPr id="8" name="Text Placeholder 4">
            <a:extLst>
              <a:ext uri="{FF2B5EF4-FFF2-40B4-BE49-F238E27FC236}">
                <a16:creationId xmlns:a16="http://schemas.microsoft.com/office/drawing/2014/main" id="{096DF9D6-DAB3-5921-0857-2EAC8681E7C3}"/>
              </a:ext>
            </a:extLst>
          </p:cNvPr>
          <p:cNvSpPr>
            <a:spLocks noGrp="1"/>
          </p:cNvSpPr>
          <p:nvPr>
            <p:ph type="body" sz="quarter" idx="11" hasCustomPrompt="1"/>
          </p:nvPr>
        </p:nvSpPr>
        <p:spPr>
          <a:xfrm>
            <a:off x="5496540" y="2228325"/>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02</a:t>
            </a:r>
          </a:p>
        </p:txBody>
      </p:sp>
      <p:sp>
        <p:nvSpPr>
          <p:cNvPr id="10" name="Text Placeholder 4">
            <a:extLst>
              <a:ext uri="{FF2B5EF4-FFF2-40B4-BE49-F238E27FC236}">
                <a16:creationId xmlns:a16="http://schemas.microsoft.com/office/drawing/2014/main" id="{49122C8B-FA5E-511B-275E-6475A5AA2AFA}"/>
              </a:ext>
            </a:extLst>
          </p:cNvPr>
          <p:cNvSpPr>
            <a:spLocks noGrp="1"/>
          </p:cNvSpPr>
          <p:nvPr>
            <p:ph type="body" sz="quarter" idx="12" hasCustomPrompt="1"/>
          </p:nvPr>
        </p:nvSpPr>
        <p:spPr>
          <a:xfrm>
            <a:off x="5496540" y="3038973"/>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03</a:t>
            </a:r>
          </a:p>
        </p:txBody>
      </p:sp>
      <p:sp>
        <p:nvSpPr>
          <p:cNvPr id="11" name="Text Placeholder 4">
            <a:extLst>
              <a:ext uri="{FF2B5EF4-FFF2-40B4-BE49-F238E27FC236}">
                <a16:creationId xmlns:a16="http://schemas.microsoft.com/office/drawing/2014/main" id="{0EA353EF-D10C-EF42-E2DB-171C41DF0B93}"/>
              </a:ext>
            </a:extLst>
          </p:cNvPr>
          <p:cNvSpPr>
            <a:spLocks noGrp="1"/>
          </p:cNvSpPr>
          <p:nvPr>
            <p:ph type="body" sz="quarter" idx="13" hasCustomPrompt="1"/>
          </p:nvPr>
        </p:nvSpPr>
        <p:spPr>
          <a:xfrm>
            <a:off x="5496540" y="384962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04</a:t>
            </a:r>
          </a:p>
        </p:txBody>
      </p:sp>
      <p:sp>
        <p:nvSpPr>
          <p:cNvPr id="12" name="Text Placeholder 4">
            <a:extLst>
              <a:ext uri="{FF2B5EF4-FFF2-40B4-BE49-F238E27FC236}">
                <a16:creationId xmlns:a16="http://schemas.microsoft.com/office/drawing/2014/main" id="{638939EB-187B-A3AC-25D9-04E8DD56E869}"/>
              </a:ext>
            </a:extLst>
          </p:cNvPr>
          <p:cNvSpPr>
            <a:spLocks noGrp="1"/>
          </p:cNvSpPr>
          <p:nvPr>
            <p:ph type="body" sz="quarter" idx="14" hasCustomPrompt="1"/>
          </p:nvPr>
        </p:nvSpPr>
        <p:spPr>
          <a:xfrm>
            <a:off x="5496540" y="4660268"/>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05</a:t>
            </a:r>
          </a:p>
        </p:txBody>
      </p:sp>
      <p:sp>
        <p:nvSpPr>
          <p:cNvPr id="13" name="Text Placeholder 8">
            <a:extLst>
              <a:ext uri="{FF2B5EF4-FFF2-40B4-BE49-F238E27FC236}">
                <a16:creationId xmlns:a16="http://schemas.microsoft.com/office/drawing/2014/main" id="{1A11C4FA-E446-8C01-B58A-DFB740E1F55A}"/>
              </a:ext>
            </a:extLst>
          </p:cNvPr>
          <p:cNvSpPr>
            <a:spLocks noGrp="1"/>
          </p:cNvSpPr>
          <p:nvPr>
            <p:ph type="body" sz="quarter" idx="21" hasCustomPrompt="1"/>
          </p:nvPr>
        </p:nvSpPr>
        <p:spPr>
          <a:xfrm>
            <a:off x="6385309" y="1417676"/>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4" name="Text Placeholder 8">
            <a:extLst>
              <a:ext uri="{FF2B5EF4-FFF2-40B4-BE49-F238E27FC236}">
                <a16:creationId xmlns:a16="http://schemas.microsoft.com/office/drawing/2014/main" id="{26DB7583-A846-3B10-C0B2-7313B381C7A4}"/>
              </a:ext>
            </a:extLst>
          </p:cNvPr>
          <p:cNvSpPr>
            <a:spLocks noGrp="1"/>
          </p:cNvSpPr>
          <p:nvPr>
            <p:ph type="body" sz="quarter" idx="22" hasCustomPrompt="1"/>
          </p:nvPr>
        </p:nvSpPr>
        <p:spPr>
          <a:xfrm>
            <a:off x="6385309" y="224676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6" name="Text Placeholder 8">
            <a:extLst>
              <a:ext uri="{FF2B5EF4-FFF2-40B4-BE49-F238E27FC236}">
                <a16:creationId xmlns:a16="http://schemas.microsoft.com/office/drawing/2014/main" id="{DCADE983-D943-8077-DC54-D60119D86C69}"/>
              </a:ext>
            </a:extLst>
          </p:cNvPr>
          <p:cNvSpPr>
            <a:spLocks noGrp="1"/>
          </p:cNvSpPr>
          <p:nvPr>
            <p:ph type="body" sz="quarter" idx="23" hasCustomPrompt="1"/>
          </p:nvPr>
        </p:nvSpPr>
        <p:spPr>
          <a:xfrm>
            <a:off x="6385309" y="304048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8" name="Text Placeholder 8">
            <a:extLst>
              <a:ext uri="{FF2B5EF4-FFF2-40B4-BE49-F238E27FC236}">
                <a16:creationId xmlns:a16="http://schemas.microsoft.com/office/drawing/2014/main" id="{F198AB0E-BE6F-D1CB-CA05-AF49849A0EE9}"/>
              </a:ext>
            </a:extLst>
          </p:cNvPr>
          <p:cNvSpPr>
            <a:spLocks noGrp="1"/>
          </p:cNvSpPr>
          <p:nvPr>
            <p:ph type="body" sz="quarter" idx="24" hasCustomPrompt="1"/>
          </p:nvPr>
        </p:nvSpPr>
        <p:spPr>
          <a:xfrm>
            <a:off x="6385309" y="387910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9" name="Text Placeholder 8">
            <a:extLst>
              <a:ext uri="{FF2B5EF4-FFF2-40B4-BE49-F238E27FC236}">
                <a16:creationId xmlns:a16="http://schemas.microsoft.com/office/drawing/2014/main" id="{CBD057C6-17F2-5FDD-9B38-C21DD935B641}"/>
              </a:ext>
            </a:extLst>
          </p:cNvPr>
          <p:cNvSpPr>
            <a:spLocks noGrp="1"/>
          </p:cNvSpPr>
          <p:nvPr>
            <p:ph type="body" sz="quarter" idx="25" hasCustomPrompt="1"/>
          </p:nvPr>
        </p:nvSpPr>
        <p:spPr>
          <a:xfrm>
            <a:off x="6385309" y="466026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21" name="object 9">
            <a:extLst>
              <a:ext uri="{FF2B5EF4-FFF2-40B4-BE49-F238E27FC236}">
                <a16:creationId xmlns:a16="http://schemas.microsoft.com/office/drawing/2014/main" id="{8D43002F-C09C-C94E-AF01-C31437BA7966}"/>
              </a:ext>
            </a:extLst>
          </p:cNvPr>
          <p:cNvSpPr txBox="1">
            <a:spLocks noGrp="1"/>
          </p:cNvSpPr>
          <p:nvPr>
            <p:ph type="title"/>
          </p:nvPr>
        </p:nvSpPr>
        <p:spPr>
          <a:xfrm>
            <a:off x="751220" y="2606217"/>
            <a:ext cx="2870929" cy="1493358"/>
          </a:xfrm>
          <a:prstGeom prst="rect">
            <a:avLst/>
          </a:prstGeom>
        </p:spPr>
        <p:txBody>
          <a:bodyPr vert="horz" wrap="square" lIns="0" tIns="15875" rIns="0" bIns="0" rtlCol="0">
            <a:spAutoFit/>
          </a:bodyPr>
          <a:lstStyle>
            <a:lvl1pPr marL="12700">
              <a:lnSpc>
                <a:spcPct val="100000"/>
              </a:lnSpc>
              <a:spcBef>
                <a:spcPts val="125"/>
              </a:spcBef>
              <a:defRPr sz="3200" b="0">
                <a:solidFill>
                  <a:schemeClr val="bg1"/>
                </a:solidFill>
              </a:defRPr>
            </a:lvl1pPr>
          </a:lstStyle>
          <a:p>
            <a:pPr marL="12700">
              <a:lnSpc>
                <a:spcPct val="100000"/>
              </a:lnSpc>
              <a:spcBef>
                <a:spcPts val="125"/>
              </a:spcBef>
            </a:pPr>
            <a:r>
              <a:rPr lang="en-US" spc="15"/>
              <a:t>Click to edit Master title style</a:t>
            </a:r>
            <a:endParaRPr spc="15"/>
          </a:p>
        </p:txBody>
      </p:sp>
    </p:spTree>
    <p:extLst>
      <p:ext uri="{BB962C8B-B14F-4D97-AF65-F5344CB8AC3E}">
        <p14:creationId xmlns:p14="http://schemas.microsoft.com/office/powerpoint/2010/main" val="2845556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Content Slide 2">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ECA6F90-0F53-D741-B49C-C5182A7D7A3C}"/>
              </a:ext>
            </a:extLst>
          </p:cNvPr>
          <p:cNvSpPr>
            <a:spLocks noGrp="1"/>
          </p:cNvSpPr>
          <p:nvPr>
            <p:ph type="body" sz="quarter" idx="10" hasCustomPrompt="1"/>
          </p:nvPr>
        </p:nvSpPr>
        <p:spPr>
          <a:xfrm>
            <a:off x="761801" y="1601577"/>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01</a:t>
            </a:r>
          </a:p>
        </p:txBody>
      </p:sp>
      <p:sp>
        <p:nvSpPr>
          <p:cNvPr id="32" name="Text Placeholder 4">
            <a:extLst>
              <a:ext uri="{FF2B5EF4-FFF2-40B4-BE49-F238E27FC236}">
                <a16:creationId xmlns:a16="http://schemas.microsoft.com/office/drawing/2014/main" id="{535D3C8C-CE1B-AA44-9DD5-B1A39535BDF2}"/>
              </a:ext>
            </a:extLst>
          </p:cNvPr>
          <p:cNvSpPr>
            <a:spLocks noGrp="1"/>
          </p:cNvSpPr>
          <p:nvPr>
            <p:ph type="body" sz="quarter" idx="11" hasCustomPrompt="1"/>
          </p:nvPr>
        </p:nvSpPr>
        <p:spPr>
          <a:xfrm>
            <a:off x="761801" y="2412226"/>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02</a:t>
            </a:r>
          </a:p>
        </p:txBody>
      </p:sp>
      <p:sp>
        <p:nvSpPr>
          <p:cNvPr id="33" name="Text Placeholder 4">
            <a:extLst>
              <a:ext uri="{FF2B5EF4-FFF2-40B4-BE49-F238E27FC236}">
                <a16:creationId xmlns:a16="http://schemas.microsoft.com/office/drawing/2014/main" id="{390AF6B3-30FD-BD49-BB99-06714C58FFF8}"/>
              </a:ext>
            </a:extLst>
          </p:cNvPr>
          <p:cNvSpPr>
            <a:spLocks noGrp="1"/>
          </p:cNvSpPr>
          <p:nvPr>
            <p:ph type="body" sz="quarter" idx="12" hasCustomPrompt="1"/>
          </p:nvPr>
        </p:nvSpPr>
        <p:spPr>
          <a:xfrm>
            <a:off x="761801" y="3222874"/>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03</a:t>
            </a:r>
          </a:p>
        </p:txBody>
      </p:sp>
      <p:sp>
        <p:nvSpPr>
          <p:cNvPr id="34" name="Text Placeholder 4">
            <a:extLst>
              <a:ext uri="{FF2B5EF4-FFF2-40B4-BE49-F238E27FC236}">
                <a16:creationId xmlns:a16="http://schemas.microsoft.com/office/drawing/2014/main" id="{0E5F65AE-0E92-A743-A23F-2243BF927AD0}"/>
              </a:ext>
            </a:extLst>
          </p:cNvPr>
          <p:cNvSpPr>
            <a:spLocks noGrp="1"/>
          </p:cNvSpPr>
          <p:nvPr>
            <p:ph type="body" sz="quarter" idx="13" hasCustomPrompt="1"/>
          </p:nvPr>
        </p:nvSpPr>
        <p:spPr>
          <a:xfrm>
            <a:off x="761801" y="4033522"/>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04</a:t>
            </a:r>
          </a:p>
        </p:txBody>
      </p:sp>
      <p:sp>
        <p:nvSpPr>
          <p:cNvPr id="35" name="Text Placeholder 4">
            <a:extLst>
              <a:ext uri="{FF2B5EF4-FFF2-40B4-BE49-F238E27FC236}">
                <a16:creationId xmlns:a16="http://schemas.microsoft.com/office/drawing/2014/main" id="{3596C35B-0DE2-664F-A13C-235866184CE1}"/>
              </a:ext>
            </a:extLst>
          </p:cNvPr>
          <p:cNvSpPr>
            <a:spLocks noGrp="1"/>
          </p:cNvSpPr>
          <p:nvPr>
            <p:ph type="body" sz="quarter" idx="14" hasCustomPrompt="1"/>
          </p:nvPr>
        </p:nvSpPr>
        <p:spPr>
          <a:xfrm>
            <a:off x="761801" y="4844169"/>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05</a:t>
            </a:r>
          </a:p>
        </p:txBody>
      </p:sp>
      <p:sp>
        <p:nvSpPr>
          <p:cNvPr id="9" name="Text Placeholder 8">
            <a:extLst>
              <a:ext uri="{FF2B5EF4-FFF2-40B4-BE49-F238E27FC236}">
                <a16:creationId xmlns:a16="http://schemas.microsoft.com/office/drawing/2014/main" id="{AE9EE6BE-BC46-3E4F-8022-317AEBF8A259}"/>
              </a:ext>
            </a:extLst>
          </p:cNvPr>
          <p:cNvSpPr>
            <a:spLocks noGrp="1"/>
          </p:cNvSpPr>
          <p:nvPr>
            <p:ph type="body" sz="quarter" idx="21" hasCustomPrompt="1"/>
          </p:nvPr>
        </p:nvSpPr>
        <p:spPr>
          <a:xfrm>
            <a:off x="1650570" y="1601577"/>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49" name="Text Placeholder 8">
            <a:extLst>
              <a:ext uri="{FF2B5EF4-FFF2-40B4-BE49-F238E27FC236}">
                <a16:creationId xmlns:a16="http://schemas.microsoft.com/office/drawing/2014/main" id="{03EA6DC8-C84D-F946-975E-112F4CD8BFF6}"/>
              </a:ext>
            </a:extLst>
          </p:cNvPr>
          <p:cNvSpPr>
            <a:spLocks noGrp="1"/>
          </p:cNvSpPr>
          <p:nvPr>
            <p:ph type="body" sz="quarter" idx="22" hasCustomPrompt="1"/>
          </p:nvPr>
        </p:nvSpPr>
        <p:spPr>
          <a:xfrm>
            <a:off x="1650570" y="2430662"/>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1" name="Text Placeholder 8">
            <a:extLst>
              <a:ext uri="{FF2B5EF4-FFF2-40B4-BE49-F238E27FC236}">
                <a16:creationId xmlns:a16="http://schemas.microsoft.com/office/drawing/2014/main" id="{E8253748-81F5-AE44-BE17-D28280F17748}"/>
              </a:ext>
            </a:extLst>
          </p:cNvPr>
          <p:cNvSpPr>
            <a:spLocks noGrp="1"/>
          </p:cNvSpPr>
          <p:nvPr>
            <p:ph type="body" sz="quarter" idx="23" hasCustomPrompt="1"/>
          </p:nvPr>
        </p:nvSpPr>
        <p:spPr>
          <a:xfrm>
            <a:off x="1650570" y="3224382"/>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3" name="Text Placeholder 8">
            <a:extLst>
              <a:ext uri="{FF2B5EF4-FFF2-40B4-BE49-F238E27FC236}">
                <a16:creationId xmlns:a16="http://schemas.microsoft.com/office/drawing/2014/main" id="{D59C2263-5B2A-2841-89B0-565624C574E7}"/>
              </a:ext>
            </a:extLst>
          </p:cNvPr>
          <p:cNvSpPr>
            <a:spLocks noGrp="1"/>
          </p:cNvSpPr>
          <p:nvPr>
            <p:ph type="body" sz="quarter" idx="24" hasCustomPrompt="1"/>
          </p:nvPr>
        </p:nvSpPr>
        <p:spPr>
          <a:xfrm>
            <a:off x="1650570" y="4063009"/>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4" name="Text Placeholder 8">
            <a:extLst>
              <a:ext uri="{FF2B5EF4-FFF2-40B4-BE49-F238E27FC236}">
                <a16:creationId xmlns:a16="http://schemas.microsoft.com/office/drawing/2014/main" id="{FCAE187B-5C61-1341-A394-1E4875B58A52}"/>
              </a:ext>
            </a:extLst>
          </p:cNvPr>
          <p:cNvSpPr>
            <a:spLocks noGrp="1"/>
          </p:cNvSpPr>
          <p:nvPr>
            <p:ph type="body" sz="quarter" idx="25" hasCustomPrompt="1"/>
          </p:nvPr>
        </p:nvSpPr>
        <p:spPr>
          <a:xfrm>
            <a:off x="1650570" y="4844169"/>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24" name="Text Placeholder 4">
            <a:extLst>
              <a:ext uri="{FF2B5EF4-FFF2-40B4-BE49-F238E27FC236}">
                <a16:creationId xmlns:a16="http://schemas.microsoft.com/office/drawing/2014/main" id="{6F95DA9D-CA60-3144-A297-AC325D6910CC}"/>
              </a:ext>
            </a:extLst>
          </p:cNvPr>
          <p:cNvSpPr>
            <a:spLocks noGrp="1"/>
          </p:cNvSpPr>
          <p:nvPr>
            <p:ph type="body" sz="quarter" idx="26" hasCustomPrompt="1"/>
          </p:nvPr>
        </p:nvSpPr>
        <p:spPr>
          <a:xfrm>
            <a:off x="6787241" y="1601577"/>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06</a:t>
            </a:r>
          </a:p>
        </p:txBody>
      </p:sp>
      <p:sp>
        <p:nvSpPr>
          <p:cNvPr id="25" name="Text Placeholder 4">
            <a:extLst>
              <a:ext uri="{FF2B5EF4-FFF2-40B4-BE49-F238E27FC236}">
                <a16:creationId xmlns:a16="http://schemas.microsoft.com/office/drawing/2014/main" id="{FA4DFEDD-F534-6F4D-A697-69C0A7FC3F9E}"/>
              </a:ext>
            </a:extLst>
          </p:cNvPr>
          <p:cNvSpPr>
            <a:spLocks noGrp="1"/>
          </p:cNvSpPr>
          <p:nvPr>
            <p:ph type="body" sz="quarter" idx="27" hasCustomPrompt="1"/>
          </p:nvPr>
        </p:nvSpPr>
        <p:spPr>
          <a:xfrm>
            <a:off x="6787241" y="2412226"/>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07</a:t>
            </a:r>
          </a:p>
        </p:txBody>
      </p:sp>
      <p:sp>
        <p:nvSpPr>
          <p:cNvPr id="26" name="Text Placeholder 4">
            <a:extLst>
              <a:ext uri="{FF2B5EF4-FFF2-40B4-BE49-F238E27FC236}">
                <a16:creationId xmlns:a16="http://schemas.microsoft.com/office/drawing/2014/main" id="{468BA496-6542-3D48-AD6D-B1D6DC32365E}"/>
              </a:ext>
            </a:extLst>
          </p:cNvPr>
          <p:cNvSpPr>
            <a:spLocks noGrp="1"/>
          </p:cNvSpPr>
          <p:nvPr>
            <p:ph type="body" sz="quarter" idx="28" hasCustomPrompt="1"/>
          </p:nvPr>
        </p:nvSpPr>
        <p:spPr>
          <a:xfrm>
            <a:off x="6787241" y="3222874"/>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08</a:t>
            </a:r>
          </a:p>
        </p:txBody>
      </p:sp>
      <p:sp>
        <p:nvSpPr>
          <p:cNvPr id="27" name="Text Placeholder 4">
            <a:extLst>
              <a:ext uri="{FF2B5EF4-FFF2-40B4-BE49-F238E27FC236}">
                <a16:creationId xmlns:a16="http://schemas.microsoft.com/office/drawing/2014/main" id="{B04AAD11-364B-2649-BF65-3EBAE54FB28C}"/>
              </a:ext>
            </a:extLst>
          </p:cNvPr>
          <p:cNvSpPr>
            <a:spLocks noGrp="1"/>
          </p:cNvSpPr>
          <p:nvPr>
            <p:ph type="body" sz="quarter" idx="29" hasCustomPrompt="1"/>
          </p:nvPr>
        </p:nvSpPr>
        <p:spPr>
          <a:xfrm>
            <a:off x="6787241" y="4033522"/>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09</a:t>
            </a:r>
          </a:p>
        </p:txBody>
      </p:sp>
      <p:sp>
        <p:nvSpPr>
          <p:cNvPr id="28" name="Text Placeholder 4">
            <a:extLst>
              <a:ext uri="{FF2B5EF4-FFF2-40B4-BE49-F238E27FC236}">
                <a16:creationId xmlns:a16="http://schemas.microsoft.com/office/drawing/2014/main" id="{5AF898E6-EA23-E74C-AC95-95C4A316FE81}"/>
              </a:ext>
            </a:extLst>
          </p:cNvPr>
          <p:cNvSpPr>
            <a:spLocks noGrp="1"/>
          </p:cNvSpPr>
          <p:nvPr>
            <p:ph type="body" sz="quarter" idx="30" hasCustomPrompt="1"/>
          </p:nvPr>
        </p:nvSpPr>
        <p:spPr>
          <a:xfrm>
            <a:off x="6787241" y="4844169"/>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10</a:t>
            </a:r>
          </a:p>
        </p:txBody>
      </p:sp>
      <p:sp>
        <p:nvSpPr>
          <p:cNvPr id="36" name="Text Placeholder 8">
            <a:extLst>
              <a:ext uri="{FF2B5EF4-FFF2-40B4-BE49-F238E27FC236}">
                <a16:creationId xmlns:a16="http://schemas.microsoft.com/office/drawing/2014/main" id="{7B115DF4-A039-CC48-B3AA-0DA4A4A261A6}"/>
              </a:ext>
            </a:extLst>
          </p:cNvPr>
          <p:cNvSpPr>
            <a:spLocks noGrp="1"/>
          </p:cNvSpPr>
          <p:nvPr>
            <p:ph type="body" sz="quarter" idx="31" hasCustomPrompt="1"/>
          </p:nvPr>
        </p:nvSpPr>
        <p:spPr>
          <a:xfrm>
            <a:off x="7676010" y="1601577"/>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37" name="Text Placeholder 8">
            <a:extLst>
              <a:ext uri="{FF2B5EF4-FFF2-40B4-BE49-F238E27FC236}">
                <a16:creationId xmlns:a16="http://schemas.microsoft.com/office/drawing/2014/main" id="{2E824319-DE4D-A640-ADBA-8D9F2D47CF4D}"/>
              </a:ext>
            </a:extLst>
          </p:cNvPr>
          <p:cNvSpPr>
            <a:spLocks noGrp="1"/>
          </p:cNvSpPr>
          <p:nvPr>
            <p:ph type="body" sz="quarter" idx="32" hasCustomPrompt="1"/>
          </p:nvPr>
        </p:nvSpPr>
        <p:spPr>
          <a:xfrm>
            <a:off x="7676010" y="2430662"/>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38" name="Text Placeholder 8">
            <a:extLst>
              <a:ext uri="{FF2B5EF4-FFF2-40B4-BE49-F238E27FC236}">
                <a16:creationId xmlns:a16="http://schemas.microsoft.com/office/drawing/2014/main" id="{F77FD3A7-7869-BD43-9962-8B89413C07E0}"/>
              </a:ext>
            </a:extLst>
          </p:cNvPr>
          <p:cNvSpPr>
            <a:spLocks noGrp="1"/>
          </p:cNvSpPr>
          <p:nvPr>
            <p:ph type="body" sz="quarter" idx="33" hasCustomPrompt="1"/>
          </p:nvPr>
        </p:nvSpPr>
        <p:spPr>
          <a:xfrm>
            <a:off x="7676010" y="3224382"/>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39" name="Text Placeholder 8">
            <a:extLst>
              <a:ext uri="{FF2B5EF4-FFF2-40B4-BE49-F238E27FC236}">
                <a16:creationId xmlns:a16="http://schemas.microsoft.com/office/drawing/2014/main" id="{D629F510-2247-334E-9624-CCBECFC831E9}"/>
              </a:ext>
            </a:extLst>
          </p:cNvPr>
          <p:cNvSpPr>
            <a:spLocks noGrp="1"/>
          </p:cNvSpPr>
          <p:nvPr>
            <p:ph type="body" sz="quarter" idx="34" hasCustomPrompt="1"/>
          </p:nvPr>
        </p:nvSpPr>
        <p:spPr>
          <a:xfrm>
            <a:off x="7676010" y="4063009"/>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40" name="Text Placeholder 8">
            <a:extLst>
              <a:ext uri="{FF2B5EF4-FFF2-40B4-BE49-F238E27FC236}">
                <a16:creationId xmlns:a16="http://schemas.microsoft.com/office/drawing/2014/main" id="{2A15B9A8-D1A3-134C-8ECF-020FD0FF8487}"/>
              </a:ext>
            </a:extLst>
          </p:cNvPr>
          <p:cNvSpPr>
            <a:spLocks noGrp="1"/>
          </p:cNvSpPr>
          <p:nvPr>
            <p:ph type="body" sz="quarter" idx="35" hasCustomPrompt="1"/>
          </p:nvPr>
        </p:nvSpPr>
        <p:spPr>
          <a:xfrm>
            <a:off x="7676010" y="4844169"/>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2" name="object 18">
            <a:extLst>
              <a:ext uri="{FF2B5EF4-FFF2-40B4-BE49-F238E27FC236}">
                <a16:creationId xmlns:a16="http://schemas.microsoft.com/office/drawing/2014/main" id="{16CD961A-FC4F-239F-1D08-6F20449EDC4D}"/>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Agenda</a:t>
            </a:r>
            <a:endParaRPr spc="5"/>
          </a:p>
        </p:txBody>
      </p:sp>
      <p:sp>
        <p:nvSpPr>
          <p:cNvPr id="4" name="object 2">
            <a:extLst>
              <a:ext uri="{FF2B5EF4-FFF2-40B4-BE49-F238E27FC236}">
                <a16:creationId xmlns:a16="http://schemas.microsoft.com/office/drawing/2014/main" id="{C84822C8-B801-0C8B-9DE7-5ADDD25E99A1}"/>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6" name="object 16">
            <a:extLst>
              <a:ext uri="{FF2B5EF4-FFF2-40B4-BE49-F238E27FC236}">
                <a16:creationId xmlns:a16="http://schemas.microsoft.com/office/drawing/2014/main" id="{2B0CBBE4-588A-7328-7E82-4526765E20B8}"/>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7" name="Picture 6" descr="A black and blue logo&#10;&#10;Description automatically generated">
            <a:extLst>
              <a:ext uri="{FF2B5EF4-FFF2-40B4-BE49-F238E27FC236}">
                <a16:creationId xmlns:a16="http://schemas.microsoft.com/office/drawing/2014/main" id="{C19B8326-A381-1143-7266-DB8927E4B0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34633895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Title Slide 1">
    <p:spTree>
      <p:nvGrpSpPr>
        <p:cNvPr id="1" name=""/>
        <p:cNvGrpSpPr/>
        <p:nvPr/>
      </p:nvGrpSpPr>
      <p:grpSpPr>
        <a:xfrm>
          <a:off x="0" y="0"/>
          <a:ext cx="0" cy="0"/>
          <a:chOff x="0" y="0"/>
          <a:chExt cx="0" cy="0"/>
        </a:xfrm>
      </p:grpSpPr>
      <p:sp>
        <p:nvSpPr>
          <p:cNvPr id="17" name="object 2">
            <a:extLst>
              <a:ext uri="{FF2B5EF4-FFF2-40B4-BE49-F238E27FC236}">
                <a16:creationId xmlns:a16="http://schemas.microsoft.com/office/drawing/2014/main" id="{9D479BEF-BF9A-084D-A1C1-00C67F1CD646}"/>
              </a:ext>
            </a:extLst>
          </p:cNvPr>
          <p:cNvSpPr/>
          <p:nvPr userDrawn="1"/>
        </p:nvSpPr>
        <p:spPr>
          <a:xfrm>
            <a:off x="0" y="0"/>
            <a:ext cx="10157354"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293A"/>
          </a:solidFill>
        </p:spPr>
        <p:txBody>
          <a:bodyPr wrap="square" lIns="0" tIns="0" rIns="0" bIns="0" rtlCol="0"/>
          <a:lstStyle/>
          <a:p>
            <a:endParaRPr sz="1500"/>
          </a:p>
        </p:txBody>
      </p:sp>
      <p:sp>
        <p:nvSpPr>
          <p:cNvPr id="30" name="Text Placeholder 18">
            <a:extLst>
              <a:ext uri="{FF2B5EF4-FFF2-40B4-BE49-F238E27FC236}">
                <a16:creationId xmlns:a16="http://schemas.microsoft.com/office/drawing/2014/main" id="{56F34761-F206-A546-8BC1-F60B16FB81EF}"/>
              </a:ext>
            </a:extLst>
          </p:cNvPr>
          <p:cNvSpPr>
            <a:spLocks noGrp="1"/>
          </p:cNvSpPr>
          <p:nvPr>
            <p:ph type="body" sz="quarter" idx="13" hasCustomPrompt="1"/>
          </p:nvPr>
        </p:nvSpPr>
        <p:spPr>
          <a:xfrm>
            <a:off x="687738" y="2085490"/>
            <a:ext cx="9133480" cy="3989862"/>
          </a:xfrm>
        </p:spPr>
        <p:txBody>
          <a:bodyPr anchor="b">
            <a:noAutofit/>
          </a:bodyPr>
          <a:lstStyle>
            <a:lvl1pPr marL="0" indent="0">
              <a:spcBef>
                <a:spcPts val="600"/>
              </a:spcBef>
              <a:buNone/>
              <a:defRPr sz="9600" b="0" i="0">
                <a:solidFill>
                  <a:schemeClr val="bg1"/>
                </a:solidFill>
                <a:latin typeface="Arial" panose="020B0604020202020204" pitchFamily="34" charset="0"/>
                <a:cs typeface="Arial" panose="020B0604020202020204" pitchFamily="34" charset="0"/>
              </a:defRPr>
            </a:lvl1pPr>
            <a:lvl2pPr>
              <a:defRPr sz="8000" b="0" i="0">
                <a:latin typeface="Hepta Slab" pitchFamily="2" charset="77"/>
                <a:cs typeface="Hepta Slab" pitchFamily="2" charset="77"/>
              </a:defRPr>
            </a:lvl2pPr>
            <a:lvl3pPr>
              <a:defRPr sz="8000" b="0" i="0">
                <a:latin typeface="Hepta Slab" pitchFamily="2" charset="77"/>
                <a:cs typeface="Hepta Slab" pitchFamily="2" charset="77"/>
              </a:defRPr>
            </a:lvl3pPr>
            <a:lvl4pPr>
              <a:defRPr sz="8000" b="0" i="0">
                <a:latin typeface="Hepta Slab" pitchFamily="2" charset="77"/>
                <a:cs typeface="Hepta Slab" pitchFamily="2" charset="77"/>
              </a:defRPr>
            </a:lvl4pPr>
            <a:lvl5pPr>
              <a:defRPr sz="8000" b="0" i="0">
                <a:latin typeface="Hepta Slab" pitchFamily="2" charset="77"/>
                <a:cs typeface="Hepta Slab" pitchFamily="2" charset="77"/>
              </a:defRPr>
            </a:lvl5pPr>
          </a:lstStyle>
          <a:p>
            <a:pPr lvl="0"/>
            <a:r>
              <a:rPr lang="en-US"/>
              <a:t>Partnership Header Goes Here</a:t>
            </a:r>
          </a:p>
        </p:txBody>
      </p:sp>
      <p:sp>
        <p:nvSpPr>
          <p:cNvPr id="3" name="Picture Placeholder 2">
            <a:extLst>
              <a:ext uri="{FF2B5EF4-FFF2-40B4-BE49-F238E27FC236}">
                <a16:creationId xmlns:a16="http://schemas.microsoft.com/office/drawing/2014/main" id="{5EDAA2BC-9D3B-90BB-EF79-1C7F170168EB}"/>
              </a:ext>
            </a:extLst>
          </p:cNvPr>
          <p:cNvSpPr>
            <a:spLocks noGrp="1"/>
          </p:cNvSpPr>
          <p:nvPr>
            <p:ph type="pic" sz="quarter" idx="14"/>
          </p:nvPr>
        </p:nvSpPr>
        <p:spPr>
          <a:xfrm rot="16200000">
            <a:off x="10152976" y="1795746"/>
            <a:ext cx="1996837" cy="1269670"/>
          </a:xfrm>
        </p:spPr>
        <p:txBody>
          <a:bodyPr anchor="ctr"/>
          <a:lstStyle>
            <a:lvl1pPr marL="0" indent="0">
              <a:buNone/>
              <a:defRPr/>
            </a:lvl1pPr>
          </a:lstStyle>
          <a:p>
            <a:r>
              <a:rPr lang="en-US"/>
              <a:t>Click icon to add picture</a:t>
            </a:r>
          </a:p>
        </p:txBody>
      </p:sp>
      <p:pic>
        <p:nvPicPr>
          <p:cNvPr id="4" name="Picture 3" descr="A black and blue logo&#10;&#10;Description automatically generated">
            <a:extLst>
              <a:ext uri="{FF2B5EF4-FFF2-40B4-BE49-F238E27FC236}">
                <a16:creationId xmlns:a16="http://schemas.microsoft.com/office/drawing/2014/main" id="{13005CCC-8042-6866-1B96-65D6CCCD775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6200000">
            <a:off x="10122424" y="4808725"/>
            <a:ext cx="2057940" cy="475310"/>
          </a:xfrm>
          <a:prstGeom prst="rect">
            <a:avLst/>
          </a:prstGeom>
        </p:spPr>
      </p:pic>
      <p:cxnSp>
        <p:nvCxnSpPr>
          <p:cNvPr id="6" name="Straight Connector 5">
            <a:extLst>
              <a:ext uri="{FF2B5EF4-FFF2-40B4-BE49-F238E27FC236}">
                <a16:creationId xmlns:a16="http://schemas.microsoft.com/office/drawing/2014/main" id="{34438AA8-9B2F-82CB-7A12-D24FEF911132}"/>
              </a:ext>
            </a:extLst>
          </p:cNvPr>
          <p:cNvCxnSpPr>
            <a:cxnSpLocks/>
          </p:cNvCxnSpPr>
          <p:nvPr userDrawn="1"/>
        </p:nvCxnSpPr>
        <p:spPr>
          <a:xfrm>
            <a:off x="10401300" y="3723204"/>
            <a:ext cx="150018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20646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Title Slide 1">
    <p:spTree>
      <p:nvGrpSpPr>
        <p:cNvPr id="1" name=""/>
        <p:cNvGrpSpPr/>
        <p:nvPr/>
      </p:nvGrpSpPr>
      <p:grpSpPr>
        <a:xfrm>
          <a:off x="0" y="0"/>
          <a:ext cx="0" cy="0"/>
          <a:chOff x="0" y="0"/>
          <a:chExt cx="0" cy="0"/>
        </a:xfrm>
      </p:grpSpPr>
      <p:sp>
        <p:nvSpPr>
          <p:cNvPr id="17" name="object 2">
            <a:extLst>
              <a:ext uri="{FF2B5EF4-FFF2-40B4-BE49-F238E27FC236}">
                <a16:creationId xmlns:a16="http://schemas.microsoft.com/office/drawing/2014/main" id="{9D479BEF-BF9A-084D-A1C1-00C67F1CD646}"/>
              </a:ext>
            </a:extLst>
          </p:cNvPr>
          <p:cNvSpPr/>
          <p:nvPr userDrawn="1"/>
        </p:nvSpPr>
        <p:spPr>
          <a:xfrm>
            <a:off x="0" y="0"/>
            <a:ext cx="10157354"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609C"/>
          </a:solidFill>
        </p:spPr>
        <p:txBody>
          <a:bodyPr wrap="square" lIns="0" tIns="0" rIns="0" bIns="0" rtlCol="0"/>
          <a:lstStyle/>
          <a:p>
            <a:endParaRPr sz="1500"/>
          </a:p>
        </p:txBody>
      </p:sp>
      <p:sp>
        <p:nvSpPr>
          <p:cNvPr id="9" name="Text Placeholder 18">
            <a:extLst>
              <a:ext uri="{FF2B5EF4-FFF2-40B4-BE49-F238E27FC236}">
                <a16:creationId xmlns:a16="http://schemas.microsoft.com/office/drawing/2014/main" id="{82948566-5323-4D45-8A4D-F0E9D7672595}"/>
              </a:ext>
            </a:extLst>
          </p:cNvPr>
          <p:cNvSpPr>
            <a:spLocks noGrp="1"/>
          </p:cNvSpPr>
          <p:nvPr>
            <p:ph type="body" sz="quarter" idx="13" hasCustomPrompt="1"/>
          </p:nvPr>
        </p:nvSpPr>
        <p:spPr>
          <a:xfrm>
            <a:off x="687738" y="2085490"/>
            <a:ext cx="9133480" cy="3989576"/>
          </a:xfrm>
        </p:spPr>
        <p:txBody>
          <a:bodyPr anchor="b">
            <a:noAutofit/>
          </a:bodyPr>
          <a:lstStyle>
            <a:lvl1pPr marL="0" indent="0">
              <a:spcBef>
                <a:spcPts val="600"/>
              </a:spcBef>
              <a:buNone/>
              <a:defRPr sz="9600" b="0" i="0">
                <a:solidFill>
                  <a:schemeClr val="bg1"/>
                </a:solidFill>
                <a:latin typeface="Arial" panose="020B0604020202020204" pitchFamily="34" charset="0"/>
                <a:cs typeface="Arial" panose="020B0604020202020204" pitchFamily="34" charset="0"/>
              </a:defRPr>
            </a:lvl1pPr>
            <a:lvl2pPr>
              <a:defRPr sz="8000" b="0" i="0">
                <a:latin typeface="Hepta Slab" pitchFamily="2" charset="77"/>
                <a:cs typeface="Hepta Slab" pitchFamily="2" charset="77"/>
              </a:defRPr>
            </a:lvl2pPr>
            <a:lvl3pPr>
              <a:defRPr sz="8000" b="0" i="0">
                <a:latin typeface="Hepta Slab" pitchFamily="2" charset="77"/>
                <a:cs typeface="Hepta Slab" pitchFamily="2" charset="77"/>
              </a:defRPr>
            </a:lvl3pPr>
            <a:lvl4pPr>
              <a:defRPr sz="8000" b="0" i="0">
                <a:latin typeface="Hepta Slab" pitchFamily="2" charset="77"/>
                <a:cs typeface="Hepta Slab" pitchFamily="2" charset="77"/>
              </a:defRPr>
            </a:lvl4pPr>
            <a:lvl5pPr>
              <a:defRPr sz="8000" b="0" i="0">
                <a:latin typeface="Hepta Slab" pitchFamily="2" charset="77"/>
                <a:cs typeface="Hepta Slab" pitchFamily="2" charset="77"/>
              </a:defRPr>
            </a:lvl5pPr>
          </a:lstStyle>
          <a:p>
            <a:pPr lvl="0"/>
            <a:r>
              <a:rPr lang="en-US"/>
              <a:t>Chapter Header Goes Here</a:t>
            </a:r>
          </a:p>
        </p:txBody>
      </p:sp>
      <p:sp>
        <p:nvSpPr>
          <p:cNvPr id="2" name="Picture Placeholder 2">
            <a:extLst>
              <a:ext uri="{FF2B5EF4-FFF2-40B4-BE49-F238E27FC236}">
                <a16:creationId xmlns:a16="http://schemas.microsoft.com/office/drawing/2014/main" id="{E84E11C4-65EB-F032-2B9E-2684BDF97B93}"/>
              </a:ext>
            </a:extLst>
          </p:cNvPr>
          <p:cNvSpPr>
            <a:spLocks noGrp="1"/>
          </p:cNvSpPr>
          <p:nvPr>
            <p:ph type="pic" sz="quarter" idx="14"/>
          </p:nvPr>
        </p:nvSpPr>
        <p:spPr>
          <a:xfrm rot="16200000">
            <a:off x="10152976" y="1795746"/>
            <a:ext cx="1996837" cy="1269670"/>
          </a:xfrm>
        </p:spPr>
        <p:txBody>
          <a:bodyPr anchor="ctr"/>
          <a:lstStyle>
            <a:lvl1pPr marL="0" indent="0">
              <a:buNone/>
              <a:defRPr/>
            </a:lvl1pPr>
          </a:lstStyle>
          <a:p>
            <a:r>
              <a:rPr lang="en-US"/>
              <a:t>Click icon to add picture</a:t>
            </a:r>
          </a:p>
        </p:txBody>
      </p:sp>
      <p:pic>
        <p:nvPicPr>
          <p:cNvPr id="5" name="Picture 4" descr="A black and blue logo&#10;&#10;Description automatically generated">
            <a:extLst>
              <a:ext uri="{FF2B5EF4-FFF2-40B4-BE49-F238E27FC236}">
                <a16:creationId xmlns:a16="http://schemas.microsoft.com/office/drawing/2014/main" id="{DF79933F-7309-CB64-5E6D-C27B99A6B53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6200000">
            <a:off x="10122424" y="4808725"/>
            <a:ext cx="2057940" cy="475310"/>
          </a:xfrm>
          <a:prstGeom prst="rect">
            <a:avLst/>
          </a:prstGeom>
        </p:spPr>
      </p:pic>
      <p:cxnSp>
        <p:nvCxnSpPr>
          <p:cNvPr id="6" name="Straight Connector 5">
            <a:extLst>
              <a:ext uri="{FF2B5EF4-FFF2-40B4-BE49-F238E27FC236}">
                <a16:creationId xmlns:a16="http://schemas.microsoft.com/office/drawing/2014/main" id="{2B20EC03-3CD1-2C1B-7CE2-96A726C98682}"/>
              </a:ext>
            </a:extLst>
          </p:cNvPr>
          <p:cNvCxnSpPr>
            <a:cxnSpLocks/>
          </p:cNvCxnSpPr>
          <p:nvPr userDrawn="1"/>
        </p:nvCxnSpPr>
        <p:spPr>
          <a:xfrm>
            <a:off x="10401300" y="3723204"/>
            <a:ext cx="150018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01276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Title Slide 1">
    <p:spTree>
      <p:nvGrpSpPr>
        <p:cNvPr id="1" name=""/>
        <p:cNvGrpSpPr/>
        <p:nvPr/>
      </p:nvGrpSpPr>
      <p:grpSpPr>
        <a:xfrm>
          <a:off x="0" y="0"/>
          <a:ext cx="0" cy="0"/>
          <a:chOff x="0" y="0"/>
          <a:chExt cx="0" cy="0"/>
        </a:xfrm>
      </p:grpSpPr>
      <p:sp>
        <p:nvSpPr>
          <p:cNvPr id="17" name="object 2">
            <a:extLst>
              <a:ext uri="{FF2B5EF4-FFF2-40B4-BE49-F238E27FC236}">
                <a16:creationId xmlns:a16="http://schemas.microsoft.com/office/drawing/2014/main" id="{9D479BEF-BF9A-084D-A1C1-00C67F1CD646}"/>
              </a:ext>
            </a:extLst>
          </p:cNvPr>
          <p:cNvSpPr/>
          <p:nvPr userDrawn="1"/>
        </p:nvSpPr>
        <p:spPr>
          <a:xfrm>
            <a:off x="0" y="0"/>
            <a:ext cx="10157354"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3A7E1"/>
          </a:solidFill>
        </p:spPr>
        <p:txBody>
          <a:bodyPr wrap="square" lIns="0" tIns="0" rIns="0" bIns="0" rtlCol="0"/>
          <a:lstStyle/>
          <a:p>
            <a:endParaRPr sz="1500"/>
          </a:p>
        </p:txBody>
      </p:sp>
      <p:sp>
        <p:nvSpPr>
          <p:cNvPr id="9" name="Text Placeholder 18">
            <a:extLst>
              <a:ext uri="{FF2B5EF4-FFF2-40B4-BE49-F238E27FC236}">
                <a16:creationId xmlns:a16="http://schemas.microsoft.com/office/drawing/2014/main" id="{5FFB02C8-2761-2348-8747-6AEE3F76CE15}"/>
              </a:ext>
            </a:extLst>
          </p:cNvPr>
          <p:cNvSpPr>
            <a:spLocks noGrp="1"/>
          </p:cNvSpPr>
          <p:nvPr>
            <p:ph type="body" sz="quarter" idx="13" hasCustomPrompt="1"/>
          </p:nvPr>
        </p:nvSpPr>
        <p:spPr>
          <a:xfrm>
            <a:off x="687738" y="2085490"/>
            <a:ext cx="9133480" cy="3989576"/>
          </a:xfrm>
        </p:spPr>
        <p:txBody>
          <a:bodyPr anchor="b">
            <a:noAutofit/>
          </a:bodyPr>
          <a:lstStyle>
            <a:lvl1pPr marL="0" indent="0">
              <a:spcBef>
                <a:spcPts val="600"/>
              </a:spcBef>
              <a:buNone/>
              <a:defRPr sz="9600" b="0" i="0">
                <a:solidFill>
                  <a:schemeClr val="bg1"/>
                </a:solidFill>
                <a:latin typeface="Arial" panose="020B0604020202020204" pitchFamily="34" charset="0"/>
                <a:cs typeface="Arial" panose="020B0604020202020204" pitchFamily="34" charset="0"/>
              </a:defRPr>
            </a:lvl1pPr>
            <a:lvl2pPr>
              <a:defRPr sz="8000" b="0" i="0">
                <a:latin typeface="Hepta Slab" pitchFamily="2" charset="77"/>
                <a:cs typeface="Hepta Slab" pitchFamily="2" charset="77"/>
              </a:defRPr>
            </a:lvl2pPr>
            <a:lvl3pPr>
              <a:defRPr sz="8000" b="0" i="0">
                <a:latin typeface="Hepta Slab" pitchFamily="2" charset="77"/>
                <a:cs typeface="Hepta Slab" pitchFamily="2" charset="77"/>
              </a:defRPr>
            </a:lvl3pPr>
            <a:lvl4pPr>
              <a:defRPr sz="8000" b="0" i="0">
                <a:latin typeface="Hepta Slab" pitchFamily="2" charset="77"/>
                <a:cs typeface="Hepta Slab" pitchFamily="2" charset="77"/>
              </a:defRPr>
            </a:lvl4pPr>
            <a:lvl5pPr>
              <a:defRPr sz="8000" b="0" i="0">
                <a:latin typeface="Hepta Slab" pitchFamily="2" charset="77"/>
                <a:cs typeface="Hepta Slab" pitchFamily="2" charset="77"/>
              </a:defRPr>
            </a:lvl5pPr>
          </a:lstStyle>
          <a:p>
            <a:pPr lvl="0"/>
            <a:r>
              <a:rPr lang="en-US"/>
              <a:t>Sub Chapter Header Goes Here</a:t>
            </a:r>
          </a:p>
        </p:txBody>
      </p:sp>
      <p:sp>
        <p:nvSpPr>
          <p:cNvPr id="2" name="Picture Placeholder 2">
            <a:extLst>
              <a:ext uri="{FF2B5EF4-FFF2-40B4-BE49-F238E27FC236}">
                <a16:creationId xmlns:a16="http://schemas.microsoft.com/office/drawing/2014/main" id="{1B63954D-BFED-A080-82D4-5B2975B84F2F}"/>
              </a:ext>
            </a:extLst>
          </p:cNvPr>
          <p:cNvSpPr>
            <a:spLocks noGrp="1"/>
          </p:cNvSpPr>
          <p:nvPr>
            <p:ph type="pic" sz="quarter" idx="14"/>
          </p:nvPr>
        </p:nvSpPr>
        <p:spPr>
          <a:xfrm rot="16200000">
            <a:off x="10152976" y="1795746"/>
            <a:ext cx="1996837" cy="1269670"/>
          </a:xfrm>
        </p:spPr>
        <p:txBody>
          <a:bodyPr anchor="ctr"/>
          <a:lstStyle>
            <a:lvl1pPr marL="0" indent="0">
              <a:buNone/>
              <a:defRPr/>
            </a:lvl1pPr>
          </a:lstStyle>
          <a:p>
            <a:r>
              <a:rPr lang="en-US"/>
              <a:t>Click icon to add picture</a:t>
            </a:r>
          </a:p>
        </p:txBody>
      </p:sp>
      <p:pic>
        <p:nvPicPr>
          <p:cNvPr id="5" name="Picture 4" descr="A black and blue logo&#10;&#10;Description automatically generated">
            <a:extLst>
              <a:ext uri="{FF2B5EF4-FFF2-40B4-BE49-F238E27FC236}">
                <a16:creationId xmlns:a16="http://schemas.microsoft.com/office/drawing/2014/main" id="{51FA0604-36C7-129F-79F3-E94BA8199AB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6200000">
            <a:off x="10122424" y="4808725"/>
            <a:ext cx="2057940" cy="475310"/>
          </a:xfrm>
          <a:prstGeom prst="rect">
            <a:avLst/>
          </a:prstGeom>
        </p:spPr>
      </p:pic>
      <p:cxnSp>
        <p:nvCxnSpPr>
          <p:cNvPr id="6" name="Straight Connector 5">
            <a:extLst>
              <a:ext uri="{FF2B5EF4-FFF2-40B4-BE49-F238E27FC236}">
                <a16:creationId xmlns:a16="http://schemas.microsoft.com/office/drawing/2014/main" id="{D1653B07-EF5A-53C1-0DBF-2C8075741628}"/>
              </a:ext>
            </a:extLst>
          </p:cNvPr>
          <p:cNvCxnSpPr>
            <a:cxnSpLocks/>
          </p:cNvCxnSpPr>
          <p:nvPr userDrawn="1"/>
        </p:nvCxnSpPr>
        <p:spPr>
          <a:xfrm>
            <a:off x="10401300" y="3723204"/>
            <a:ext cx="150018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8361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Title Slide 1">
    <p:spTree>
      <p:nvGrpSpPr>
        <p:cNvPr id="1" name=""/>
        <p:cNvGrpSpPr/>
        <p:nvPr/>
      </p:nvGrpSpPr>
      <p:grpSpPr>
        <a:xfrm>
          <a:off x="0" y="0"/>
          <a:ext cx="0" cy="0"/>
          <a:chOff x="0" y="0"/>
          <a:chExt cx="0" cy="0"/>
        </a:xfrm>
      </p:grpSpPr>
      <p:sp>
        <p:nvSpPr>
          <p:cNvPr id="9" name="object 2">
            <a:extLst>
              <a:ext uri="{FF2B5EF4-FFF2-40B4-BE49-F238E27FC236}">
                <a16:creationId xmlns:a16="http://schemas.microsoft.com/office/drawing/2014/main" id="{4BA319A7-F461-5C49-93F9-0AEE9D01613E}"/>
              </a:ext>
            </a:extLst>
          </p:cNvPr>
          <p:cNvSpPr/>
          <p:nvPr userDrawn="1"/>
        </p:nvSpPr>
        <p:spPr>
          <a:xfrm>
            <a:off x="0" y="0"/>
            <a:ext cx="10157354"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F7F6F4"/>
          </a:solidFill>
        </p:spPr>
        <p:txBody>
          <a:bodyPr wrap="square" lIns="0" tIns="0" rIns="0" bIns="0" rtlCol="0"/>
          <a:lstStyle/>
          <a:p>
            <a:endParaRPr sz="1500"/>
          </a:p>
        </p:txBody>
      </p:sp>
      <p:sp>
        <p:nvSpPr>
          <p:cNvPr id="16" name="Text Placeholder 18">
            <a:extLst>
              <a:ext uri="{FF2B5EF4-FFF2-40B4-BE49-F238E27FC236}">
                <a16:creationId xmlns:a16="http://schemas.microsoft.com/office/drawing/2014/main" id="{16A59443-CC1A-FB40-9D28-CA6BC2B576DF}"/>
              </a:ext>
            </a:extLst>
          </p:cNvPr>
          <p:cNvSpPr>
            <a:spLocks noGrp="1"/>
          </p:cNvSpPr>
          <p:nvPr>
            <p:ph type="body" sz="quarter" idx="13" hasCustomPrompt="1"/>
          </p:nvPr>
        </p:nvSpPr>
        <p:spPr>
          <a:xfrm>
            <a:off x="687738" y="2085490"/>
            <a:ext cx="9133480" cy="3989576"/>
          </a:xfrm>
        </p:spPr>
        <p:txBody>
          <a:bodyPr anchor="b">
            <a:noAutofit/>
          </a:bodyPr>
          <a:lstStyle>
            <a:lvl1pPr marL="0" indent="0">
              <a:spcBef>
                <a:spcPts val="600"/>
              </a:spcBef>
              <a:buNone/>
              <a:defRPr sz="9600" b="0" i="0">
                <a:solidFill>
                  <a:schemeClr val="tx2"/>
                </a:solidFill>
                <a:latin typeface="Arial" panose="020B0604020202020204" pitchFamily="34" charset="0"/>
                <a:cs typeface="Arial" panose="020B0604020202020204" pitchFamily="34" charset="0"/>
              </a:defRPr>
            </a:lvl1pPr>
            <a:lvl2pPr>
              <a:defRPr sz="8000" b="0" i="0">
                <a:latin typeface="Hepta Slab" pitchFamily="2" charset="77"/>
                <a:cs typeface="Hepta Slab" pitchFamily="2" charset="77"/>
              </a:defRPr>
            </a:lvl2pPr>
            <a:lvl3pPr>
              <a:defRPr sz="8000" b="0" i="0">
                <a:latin typeface="Hepta Slab" pitchFamily="2" charset="77"/>
                <a:cs typeface="Hepta Slab" pitchFamily="2" charset="77"/>
              </a:defRPr>
            </a:lvl3pPr>
            <a:lvl4pPr>
              <a:defRPr sz="8000" b="0" i="0">
                <a:latin typeface="Hepta Slab" pitchFamily="2" charset="77"/>
                <a:cs typeface="Hepta Slab" pitchFamily="2" charset="77"/>
              </a:defRPr>
            </a:lvl4pPr>
            <a:lvl5pPr>
              <a:defRPr sz="8000" b="0" i="0">
                <a:latin typeface="Hepta Slab" pitchFamily="2" charset="77"/>
                <a:cs typeface="Hepta Slab" pitchFamily="2" charset="77"/>
              </a:defRPr>
            </a:lvl5pPr>
          </a:lstStyle>
          <a:p>
            <a:pPr lvl="0"/>
            <a:r>
              <a:rPr lang="en-US"/>
              <a:t>Section Header Goes Here</a:t>
            </a:r>
          </a:p>
        </p:txBody>
      </p:sp>
      <p:sp>
        <p:nvSpPr>
          <p:cNvPr id="4" name="Picture Placeholder 2">
            <a:extLst>
              <a:ext uri="{FF2B5EF4-FFF2-40B4-BE49-F238E27FC236}">
                <a16:creationId xmlns:a16="http://schemas.microsoft.com/office/drawing/2014/main" id="{D14BE47E-9648-5B52-DFA9-7A78CB1F1E4C}"/>
              </a:ext>
            </a:extLst>
          </p:cNvPr>
          <p:cNvSpPr>
            <a:spLocks noGrp="1"/>
          </p:cNvSpPr>
          <p:nvPr>
            <p:ph type="pic" sz="quarter" idx="14"/>
          </p:nvPr>
        </p:nvSpPr>
        <p:spPr>
          <a:xfrm rot="16200000">
            <a:off x="10152976" y="1795746"/>
            <a:ext cx="1996837" cy="1269670"/>
          </a:xfrm>
        </p:spPr>
        <p:txBody>
          <a:bodyPr anchor="ctr"/>
          <a:lstStyle>
            <a:lvl1pPr marL="0" indent="0">
              <a:buNone/>
              <a:defRPr/>
            </a:lvl1pPr>
          </a:lstStyle>
          <a:p>
            <a:r>
              <a:rPr lang="en-US"/>
              <a:t>Click icon to add picture</a:t>
            </a:r>
          </a:p>
        </p:txBody>
      </p:sp>
      <p:pic>
        <p:nvPicPr>
          <p:cNvPr id="3" name="Picture 2" descr="A black and blue logo&#10;&#10;Description automatically generated">
            <a:extLst>
              <a:ext uri="{FF2B5EF4-FFF2-40B4-BE49-F238E27FC236}">
                <a16:creationId xmlns:a16="http://schemas.microsoft.com/office/drawing/2014/main" id="{3AEBAAEC-4E21-A0EE-5E09-3B959C9169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6200000">
            <a:off x="10122424" y="4808725"/>
            <a:ext cx="2057940" cy="475310"/>
          </a:xfrm>
          <a:prstGeom prst="rect">
            <a:avLst/>
          </a:prstGeom>
        </p:spPr>
      </p:pic>
      <p:cxnSp>
        <p:nvCxnSpPr>
          <p:cNvPr id="5" name="Straight Connector 4">
            <a:extLst>
              <a:ext uri="{FF2B5EF4-FFF2-40B4-BE49-F238E27FC236}">
                <a16:creationId xmlns:a16="http://schemas.microsoft.com/office/drawing/2014/main" id="{E63920DA-FC6B-C390-A8CA-F214372710E7}"/>
              </a:ext>
            </a:extLst>
          </p:cNvPr>
          <p:cNvCxnSpPr>
            <a:cxnSpLocks/>
          </p:cNvCxnSpPr>
          <p:nvPr userDrawn="1"/>
        </p:nvCxnSpPr>
        <p:spPr>
          <a:xfrm>
            <a:off x="10401300" y="3723204"/>
            <a:ext cx="150018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72988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5_Title Slide 1">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D4BD6323-2EF9-ED1F-4EA2-A4EC6B5CD113}"/>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F703D4C2-66F1-55EF-28D1-8E500799F496}"/>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5" name="Picture 4" descr="A black and blue logo&#10;&#10;Description automatically generated">
            <a:extLst>
              <a:ext uri="{FF2B5EF4-FFF2-40B4-BE49-F238E27FC236}">
                <a16:creationId xmlns:a16="http://schemas.microsoft.com/office/drawing/2014/main" id="{121523C7-10B5-D9C2-FF59-ED851012E7F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6" name="Content Placeholder 2">
            <a:extLst>
              <a:ext uri="{FF2B5EF4-FFF2-40B4-BE49-F238E27FC236}">
                <a16:creationId xmlns:a16="http://schemas.microsoft.com/office/drawing/2014/main" id="{AAAE9F4C-6B8B-1F75-A6B6-4C063E78707E}"/>
              </a:ext>
            </a:extLst>
          </p:cNvPr>
          <p:cNvSpPr>
            <a:spLocks noGrp="1"/>
          </p:cNvSpPr>
          <p:nvPr>
            <p:ph sz="quarter" idx="10" hasCustomPrompt="1"/>
          </p:nvPr>
        </p:nvSpPr>
        <p:spPr>
          <a:xfrm>
            <a:off x="772384" y="1378357"/>
            <a:ext cx="4942616" cy="4318348"/>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7" name="object 18">
            <a:extLst>
              <a:ext uri="{FF2B5EF4-FFF2-40B4-BE49-F238E27FC236}">
                <a16:creationId xmlns:a16="http://schemas.microsoft.com/office/drawing/2014/main" id="{924D300F-171C-85D2-69FB-D6D61A1A7C4A}"/>
              </a:ext>
            </a:extLst>
          </p:cNvPr>
          <p:cNvSpPr txBox="1">
            <a:spLocks noGrp="1"/>
          </p:cNvSpPr>
          <p:nvPr>
            <p:ph type="title" hasCustomPrompt="1"/>
          </p:nvPr>
        </p:nvSpPr>
        <p:spPr>
          <a:xfrm>
            <a:off x="761803" y="581379"/>
            <a:ext cx="4952444" cy="515522"/>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Stats</a:t>
            </a:r>
            <a:endParaRPr spc="5"/>
          </a:p>
        </p:txBody>
      </p:sp>
      <p:sp>
        <p:nvSpPr>
          <p:cNvPr id="8" name="Rectangle 7">
            <a:extLst>
              <a:ext uri="{FF2B5EF4-FFF2-40B4-BE49-F238E27FC236}">
                <a16:creationId xmlns:a16="http://schemas.microsoft.com/office/drawing/2014/main" id="{1ABB133B-EC4E-32DB-3D63-6EBA9AACD274}"/>
              </a:ext>
            </a:extLst>
          </p:cNvPr>
          <p:cNvSpPr/>
          <p:nvPr userDrawn="1"/>
        </p:nvSpPr>
        <p:spPr>
          <a:xfrm>
            <a:off x="6145928" y="0"/>
            <a:ext cx="3016849" cy="2847621"/>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C3E15EE-63C8-1D45-B976-60E215C6B845}"/>
              </a:ext>
            </a:extLst>
          </p:cNvPr>
          <p:cNvSpPr/>
          <p:nvPr userDrawn="1"/>
        </p:nvSpPr>
        <p:spPr>
          <a:xfrm>
            <a:off x="9171976" y="0"/>
            <a:ext cx="3016849" cy="2847621"/>
          </a:xfrm>
          <a:prstGeom prst="rect">
            <a:avLst/>
          </a:prstGeom>
          <a:solidFill>
            <a:srgbClr val="0060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656BCE-B5A3-D3B7-89CE-157D2EF6235C}"/>
              </a:ext>
            </a:extLst>
          </p:cNvPr>
          <p:cNvSpPr/>
          <p:nvPr userDrawn="1"/>
        </p:nvSpPr>
        <p:spPr>
          <a:xfrm>
            <a:off x="6145928" y="2849083"/>
            <a:ext cx="3016849" cy="2847621"/>
          </a:xfrm>
          <a:prstGeom prst="rect">
            <a:avLst/>
          </a:prstGeom>
          <a:solidFill>
            <a:srgbClr val="0060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CEB6235-7EBA-E4B6-8DAF-2375476A6F71}"/>
              </a:ext>
            </a:extLst>
          </p:cNvPr>
          <p:cNvSpPr/>
          <p:nvPr userDrawn="1"/>
        </p:nvSpPr>
        <p:spPr>
          <a:xfrm>
            <a:off x="9171976" y="2849083"/>
            <a:ext cx="3016849" cy="2847621"/>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ABE16139-E778-FE0E-7A83-E8096C3DECAE}"/>
              </a:ext>
            </a:extLst>
          </p:cNvPr>
          <p:cNvSpPr>
            <a:spLocks noGrp="1"/>
          </p:cNvSpPr>
          <p:nvPr>
            <p:ph type="body" sz="quarter" idx="11" hasCustomPrompt="1"/>
          </p:nvPr>
        </p:nvSpPr>
        <p:spPr>
          <a:xfrm>
            <a:off x="6404807" y="342900"/>
            <a:ext cx="2514600" cy="1035050"/>
          </a:xfrm>
        </p:spPr>
        <p:txBody>
          <a:bodyPr>
            <a:normAutofit/>
          </a:bodyPr>
          <a:lstStyle>
            <a:lvl1pPr marL="0" indent="0">
              <a:buNone/>
              <a:defRPr sz="3600" b="1">
                <a:solidFill>
                  <a:schemeClr val="bg1"/>
                </a:solidFill>
              </a:defRPr>
            </a:lvl1pPr>
          </a:lstStyle>
          <a:p>
            <a:pPr lvl="0"/>
            <a:r>
              <a:rPr lang="en-US"/>
              <a:t>XX</a:t>
            </a:r>
          </a:p>
        </p:txBody>
      </p:sp>
      <p:sp>
        <p:nvSpPr>
          <p:cNvPr id="14" name="Text Placeholder 12">
            <a:extLst>
              <a:ext uri="{FF2B5EF4-FFF2-40B4-BE49-F238E27FC236}">
                <a16:creationId xmlns:a16="http://schemas.microsoft.com/office/drawing/2014/main" id="{A82353E4-C24E-0B14-C7F0-20DD32E5CC82}"/>
              </a:ext>
            </a:extLst>
          </p:cNvPr>
          <p:cNvSpPr>
            <a:spLocks noGrp="1"/>
          </p:cNvSpPr>
          <p:nvPr>
            <p:ph type="body" sz="quarter" idx="12" hasCustomPrompt="1"/>
          </p:nvPr>
        </p:nvSpPr>
        <p:spPr>
          <a:xfrm>
            <a:off x="6404807" y="1544931"/>
            <a:ext cx="2514600" cy="1035050"/>
          </a:xfrm>
        </p:spPr>
        <p:txBody>
          <a:bodyPr>
            <a:normAutofit/>
          </a:bodyPr>
          <a:lstStyle>
            <a:lvl1pPr marL="0" indent="0">
              <a:buNone/>
              <a:defRPr sz="2800" b="0">
                <a:solidFill>
                  <a:schemeClr val="bg1"/>
                </a:solidFill>
              </a:defRPr>
            </a:lvl1pPr>
          </a:lstStyle>
          <a:p>
            <a:pPr lvl="0"/>
            <a:r>
              <a:rPr lang="en-US"/>
              <a:t>XX</a:t>
            </a:r>
          </a:p>
        </p:txBody>
      </p:sp>
      <p:sp>
        <p:nvSpPr>
          <p:cNvPr id="15" name="Text Placeholder 12">
            <a:extLst>
              <a:ext uri="{FF2B5EF4-FFF2-40B4-BE49-F238E27FC236}">
                <a16:creationId xmlns:a16="http://schemas.microsoft.com/office/drawing/2014/main" id="{A2209700-C8B6-8B49-D145-582839BAE59C}"/>
              </a:ext>
            </a:extLst>
          </p:cNvPr>
          <p:cNvSpPr>
            <a:spLocks noGrp="1"/>
          </p:cNvSpPr>
          <p:nvPr>
            <p:ph type="body" sz="quarter" idx="13" hasCustomPrompt="1"/>
          </p:nvPr>
        </p:nvSpPr>
        <p:spPr>
          <a:xfrm>
            <a:off x="6404807" y="3168036"/>
            <a:ext cx="2514600" cy="1035050"/>
          </a:xfrm>
        </p:spPr>
        <p:txBody>
          <a:bodyPr>
            <a:normAutofit/>
          </a:bodyPr>
          <a:lstStyle>
            <a:lvl1pPr marL="0" indent="0">
              <a:buNone/>
              <a:defRPr sz="3600" b="1">
                <a:solidFill>
                  <a:schemeClr val="bg1"/>
                </a:solidFill>
              </a:defRPr>
            </a:lvl1pPr>
          </a:lstStyle>
          <a:p>
            <a:pPr lvl="0"/>
            <a:r>
              <a:rPr lang="en-US"/>
              <a:t>XX</a:t>
            </a:r>
          </a:p>
        </p:txBody>
      </p:sp>
      <p:sp>
        <p:nvSpPr>
          <p:cNvPr id="16" name="Text Placeholder 12">
            <a:extLst>
              <a:ext uri="{FF2B5EF4-FFF2-40B4-BE49-F238E27FC236}">
                <a16:creationId xmlns:a16="http://schemas.microsoft.com/office/drawing/2014/main" id="{21806457-9277-945B-0F31-5E761A24438E}"/>
              </a:ext>
            </a:extLst>
          </p:cNvPr>
          <p:cNvSpPr>
            <a:spLocks noGrp="1"/>
          </p:cNvSpPr>
          <p:nvPr>
            <p:ph type="body" sz="quarter" idx="14" hasCustomPrompt="1"/>
          </p:nvPr>
        </p:nvSpPr>
        <p:spPr>
          <a:xfrm>
            <a:off x="6404807" y="4370067"/>
            <a:ext cx="2514600" cy="1035050"/>
          </a:xfrm>
        </p:spPr>
        <p:txBody>
          <a:bodyPr>
            <a:normAutofit/>
          </a:bodyPr>
          <a:lstStyle>
            <a:lvl1pPr marL="0" indent="0">
              <a:buNone/>
              <a:defRPr sz="2800" b="0">
                <a:solidFill>
                  <a:schemeClr val="bg1"/>
                </a:solidFill>
              </a:defRPr>
            </a:lvl1pPr>
          </a:lstStyle>
          <a:p>
            <a:pPr lvl="0"/>
            <a:r>
              <a:rPr lang="en-US"/>
              <a:t>XX</a:t>
            </a:r>
          </a:p>
        </p:txBody>
      </p:sp>
      <p:sp>
        <p:nvSpPr>
          <p:cNvPr id="17" name="Text Placeholder 12">
            <a:extLst>
              <a:ext uri="{FF2B5EF4-FFF2-40B4-BE49-F238E27FC236}">
                <a16:creationId xmlns:a16="http://schemas.microsoft.com/office/drawing/2014/main" id="{B637EEC6-C2E7-66B6-FDFF-CF1FF3824A0C}"/>
              </a:ext>
            </a:extLst>
          </p:cNvPr>
          <p:cNvSpPr>
            <a:spLocks noGrp="1"/>
          </p:cNvSpPr>
          <p:nvPr>
            <p:ph type="body" sz="quarter" idx="15" hasCustomPrompt="1"/>
          </p:nvPr>
        </p:nvSpPr>
        <p:spPr>
          <a:xfrm>
            <a:off x="9415860" y="342900"/>
            <a:ext cx="2514600" cy="1035050"/>
          </a:xfrm>
        </p:spPr>
        <p:txBody>
          <a:bodyPr>
            <a:normAutofit/>
          </a:bodyPr>
          <a:lstStyle>
            <a:lvl1pPr marL="0" indent="0">
              <a:buNone/>
              <a:defRPr sz="3600" b="1">
                <a:solidFill>
                  <a:schemeClr val="bg1"/>
                </a:solidFill>
              </a:defRPr>
            </a:lvl1pPr>
          </a:lstStyle>
          <a:p>
            <a:pPr lvl="0"/>
            <a:r>
              <a:rPr lang="en-US"/>
              <a:t>XX</a:t>
            </a:r>
          </a:p>
        </p:txBody>
      </p:sp>
      <p:sp>
        <p:nvSpPr>
          <p:cNvPr id="18" name="Text Placeholder 12">
            <a:extLst>
              <a:ext uri="{FF2B5EF4-FFF2-40B4-BE49-F238E27FC236}">
                <a16:creationId xmlns:a16="http://schemas.microsoft.com/office/drawing/2014/main" id="{3FA63172-22CA-8E27-D99A-55453A3D5114}"/>
              </a:ext>
            </a:extLst>
          </p:cNvPr>
          <p:cNvSpPr>
            <a:spLocks noGrp="1"/>
          </p:cNvSpPr>
          <p:nvPr>
            <p:ph type="body" sz="quarter" idx="16" hasCustomPrompt="1"/>
          </p:nvPr>
        </p:nvSpPr>
        <p:spPr>
          <a:xfrm>
            <a:off x="9415860" y="1544931"/>
            <a:ext cx="2514600" cy="1035050"/>
          </a:xfrm>
        </p:spPr>
        <p:txBody>
          <a:bodyPr>
            <a:normAutofit/>
          </a:bodyPr>
          <a:lstStyle>
            <a:lvl1pPr marL="0" indent="0">
              <a:buNone/>
              <a:defRPr sz="2800" b="0">
                <a:solidFill>
                  <a:schemeClr val="bg1"/>
                </a:solidFill>
              </a:defRPr>
            </a:lvl1pPr>
          </a:lstStyle>
          <a:p>
            <a:pPr lvl="0"/>
            <a:r>
              <a:rPr lang="en-US"/>
              <a:t>XX</a:t>
            </a:r>
          </a:p>
        </p:txBody>
      </p:sp>
      <p:sp>
        <p:nvSpPr>
          <p:cNvPr id="19" name="Text Placeholder 12">
            <a:extLst>
              <a:ext uri="{FF2B5EF4-FFF2-40B4-BE49-F238E27FC236}">
                <a16:creationId xmlns:a16="http://schemas.microsoft.com/office/drawing/2014/main" id="{21F96889-71FF-A0D4-E40F-C10C1F9E6CBC}"/>
              </a:ext>
            </a:extLst>
          </p:cNvPr>
          <p:cNvSpPr>
            <a:spLocks noGrp="1"/>
          </p:cNvSpPr>
          <p:nvPr>
            <p:ph type="body" sz="quarter" idx="17" hasCustomPrompt="1"/>
          </p:nvPr>
        </p:nvSpPr>
        <p:spPr>
          <a:xfrm>
            <a:off x="9415860" y="3168036"/>
            <a:ext cx="2514600" cy="1035050"/>
          </a:xfrm>
        </p:spPr>
        <p:txBody>
          <a:bodyPr>
            <a:normAutofit/>
          </a:bodyPr>
          <a:lstStyle>
            <a:lvl1pPr marL="0" indent="0">
              <a:buNone/>
              <a:defRPr sz="3600" b="1">
                <a:solidFill>
                  <a:schemeClr val="bg1"/>
                </a:solidFill>
              </a:defRPr>
            </a:lvl1pPr>
          </a:lstStyle>
          <a:p>
            <a:pPr lvl="0"/>
            <a:r>
              <a:rPr lang="en-US"/>
              <a:t>XX</a:t>
            </a:r>
          </a:p>
        </p:txBody>
      </p:sp>
      <p:sp>
        <p:nvSpPr>
          <p:cNvPr id="20" name="Text Placeholder 12">
            <a:extLst>
              <a:ext uri="{FF2B5EF4-FFF2-40B4-BE49-F238E27FC236}">
                <a16:creationId xmlns:a16="http://schemas.microsoft.com/office/drawing/2014/main" id="{9AC40D20-1AEA-C40E-FDC4-B321B8127DA8}"/>
              </a:ext>
            </a:extLst>
          </p:cNvPr>
          <p:cNvSpPr>
            <a:spLocks noGrp="1"/>
          </p:cNvSpPr>
          <p:nvPr>
            <p:ph type="body" sz="quarter" idx="18" hasCustomPrompt="1"/>
          </p:nvPr>
        </p:nvSpPr>
        <p:spPr>
          <a:xfrm>
            <a:off x="9415860" y="4370067"/>
            <a:ext cx="2514600" cy="1035050"/>
          </a:xfrm>
        </p:spPr>
        <p:txBody>
          <a:bodyPr>
            <a:normAutofit/>
          </a:bodyPr>
          <a:lstStyle>
            <a:lvl1pPr marL="0" indent="0">
              <a:buNone/>
              <a:defRPr sz="2800" b="0">
                <a:solidFill>
                  <a:schemeClr val="bg1"/>
                </a:solidFill>
              </a:defRPr>
            </a:lvl1pPr>
          </a:lstStyle>
          <a:p>
            <a:pPr lvl="0"/>
            <a:r>
              <a:rPr lang="en-US"/>
              <a:t>XX</a:t>
            </a:r>
          </a:p>
        </p:txBody>
      </p:sp>
    </p:spTree>
    <p:extLst>
      <p:ext uri="{BB962C8B-B14F-4D97-AF65-F5344CB8AC3E}">
        <p14:creationId xmlns:p14="http://schemas.microsoft.com/office/powerpoint/2010/main" val="3923278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6_Title Slide 1">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D4BD6323-2EF9-ED1F-4EA2-A4EC6B5CD113}"/>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F703D4C2-66F1-55EF-28D1-8E500799F496}"/>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5" name="Picture 4" descr="A black and blue logo&#10;&#10;Description automatically generated">
            <a:extLst>
              <a:ext uri="{FF2B5EF4-FFF2-40B4-BE49-F238E27FC236}">
                <a16:creationId xmlns:a16="http://schemas.microsoft.com/office/drawing/2014/main" id="{121523C7-10B5-D9C2-FF59-ED851012E7F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6" name="Content Placeholder 2">
            <a:extLst>
              <a:ext uri="{FF2B5EF4-FFF2-40B4-BE49-F238E27FC236}">
                <a16:creationId xmlns:a16="http://schemas.microsoft.com/office/drawing/2014/main" id="{AAAE9F4C-6B8B-1F75-A6B6-4C063E78707E}"/>
              </a:ext>
            </a:extLst>
          </p:cNvPr>
          <p:cNvSpPr>
            <a:spLocks noGrp="1"/>
          </p:cNvSpPr>
          <p:nvPr>
            <p:ph sz="quarter" idx="10" hasCustomPrompt="1"/>
          </p:nvPr>
        </p:nvSpPr>
        <p:spPr>
          <a:xfrm>
            <a:off x="772384" y="1378357"/>
            <a:ext cx="4942616" cy="4318348"/>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7" name="object 18">
            <a:extLst>
              <a:ext uri="{FF2B5EF4-FFF2-40B4-BE49-F238E27FC236}">
                <a16:creationId xmlns:a16="http://schemas.microsoft.com/office/drawing/2014/main" id="{924D300F-171C-85D2-69FB-D6D61A1A7C4A}"/>
              </a:ext>
            </a:extLst>
          </p:cNvPr>
          <p:cNvSpPr txBox="1">
            <a:spLocks noGrp="1"/>
          </p:cNvSpPr>
          <p:nvPr>
            <p:ph type="title" hasCustomPrompt="1"/>
          </p:nvPr>
        </p:nvSpPr>
        <p:spPr>
          <a:xfrm>
            <a:off x="761803" y="581379"/>
            <a:ext cx="4952444" cy="515522"/>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Stats</a:t>
            </a:r>
            <a:endParaRPr spc="5"/>
          </a:p>
        </p:txBody>
      </p:sp>
      <p:sp>
        <p:nvSpPr>
          <p:cNvPr id="10" name="Rectangle 9">
            <a:extLst>
              <a:ext uri="{FF2B5EF4-FFF2-40B4-BE49-F238E27FC236}">
                <a16:creationId xmlns:a16="http://schemas.microsoft.com/office/drawing/2014/main" id="{83656BCE-B5A3-D3B7-89CE-157D2EF6235C}"/>
              </a:ext>
            </a:extLst>
          </p:cNvPr>
          <p:cNvSpPr/>
          <p:nvPr userDrawn="1"/>
        </p:nvSpPr>
        <p:spPr>
          <a:xfrm>
            <a:off x="5896762" y="2849083"/>
            <a:ext cx="3016849" cy="2847621"/>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CEB6235-7EBA-E4B6-8DAF-2375476A6F71}"/>
              </a:ext>
            </a:extLst>
          </p:cNvPr>
          <p:cNvSpPr/>
          <p:nvPr userDrawn="1"/>
        </p:nvSpPr>
        <p:spPr>
          <a:xfrm>
            <a:off x="9171976" y="2849083"/>
            <a:ext cx="3016849" cy="2847621"/>
          </a:xfrm>
          <a:prstGeom prst="rect">
            <a:avLst/>
          </a:prstGeom>
          <a:solidFill>
            <a:srgbClr val="0060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2">
            <a:extLst>
              <a:ext uri="{FF2B5EF4-FFF2-40B4-BE49-F238E27FC236}">
                <a16:creationId xmlns:a16="http://schemas.microsoft.com/office/drawing/2014/main" id="{A2209700-C8B6-8B49-D145-582839BAE59C}"/>
              </a:ext>
            </a:extLst>
          </p:cNvPr>
          <p:cNvSpPr>
            <a:spLocks noGrp="1"/>
          </p:cNvSpPr>
          <p:nvPr>
            <p:ph type="body" sz="quarter" idx="13" hasCustomPrompt="1"/>
          </p:nvPr>
        </p:nvSpPr>
        <p:spPr>
          <a:xfrm>
            <a:off x="6155641" y="3168036"/>
            <a:ext cx="2514600" cy="1035050"/>
          </a:xfrm>
        </p:spPr>
        <p:txBody>
          <a:bodyPr>
            <a:normAutofit/>
          </a:bodyPr>
          <a:lstStyle>
            <a:lvl1pPr marL="0" indent="0">
              <a:buNone/>
              <a:defRPr sz="3600" b="1">
                <a:solidFill>
                  <a:schemeClr val="bg1"/>
                </a:solidFill>
              </a:defRPr>
            </a:lvl1pPr>
          </a:lstStyle>
          <a:p>
            <a:pPr lvl="0"/>
            <a:r>
              <a:rPr lang="en-US"/>
              <a:t>XX</a:t>
            </a:r>
          </a:p>
        </p:txBody>
      </p:sp>
      <p:sp>
        <p:nvSpPr>
          <p:cNvPr id="16" name="Text Placeholder 12">
            <a:extLst>
              <a:ext uri="{FF2B5EF4-FFF2-40B4-BE49-F238E27FC236}">
                <a16:creationId xmlns:a16="http://schemas.microsoft.com/office/drawing/2014/main" id="{21806457-9277-945B-0F31-5E761A24438E}"/>
              </a:ext>
            </a:extLst>
          </p:cNvPr>
          <p:cNvSpPr>
            <a:spLocks noGrp="1"/>
          </p:cNvSpPr>
          <p:nvPr>
            <p:ph type="body" sz="quarter" idx="14" hasCustomPrompt="1"/>
          </p:nvPr>
        </p:nvSpPr>
        <p:spPr>
          <a:xfrm>
            <a:off x="6155641" y="4370067"/>
            <a:ext cx="2514600" cy="1035050"/>
          </a:xfrm>
        </p:spPr>
        <p:txBody>
          <a:bodyPr>
            <a:normAutofit/>
          </a:bodyPr>
          <a:lstStyle>
            <a:lvl1pPr marL="0" indent="0">
              <a:buNone/>
              <a:defRPr sz="2800" b="0">
                <a:solidFill>
                  <a:schemeClr val="bg1"/>
                </a:solidFill>
              </a:defRPr>
            </a:lvl1pPr>
          </a:lstStyle>
          <a:p>
            <a:pPr lvl="0"/>
            <a:r>
              <a:rPr lang="en-US"/>
              <a:t>XX</a:t>
            </a:r>
          </a:p>
        </p:txBody>
      </p:sp>
      <p:sp>
        <p:nvSpPr>
          <p:cNvPr id="19" name="Text Placeholder 12">
            <a:extLst>
              <a:ext uri="{FF2B5EF4-FFF2-40B4-BE49-F238E27FC236}">
                <a16:creationId xmlns:a16="http://schemas.microsoft.com/office/drawing/2014/main" id="{21F96889-71FF-A0D4-E40F-C10C1F9E6CBC}"/>
              </a:ext>
            </a:extLst>
          </p:cNvPr>
          <p:cNvSpPr>
            <a:spLocks noGrp="1"/>
          </p:cNvSpPr>
          <p:nvPr>
            <p:ph type="body" sz="quarter" idx="17" hasCustomPrompt="1"/>
          </p:nvPr>
        </p:nvSpPr>
        <p:spPr>
          <a:xfrm>
            <a:off x="9415860" y="3168036"/>
            <a:ext cx="2514600" cy="1035050"/>
          </a:xfrm>
        </p:spPr>
        <p:txBody>
          <a:bodyPr>
            <a:normAutofit/>
          </a:bodyPr>
          <a:lstStyle>
            <a:lvl1pPr marL="0" indent="0">
              <a:buNone/>
              <a:defRPr sz="3600" b="1">
                <a:solidFill>
                  <a:schemeClr val="bg1"/>
                </a:solidFill>
              </a:defRPr>
            </a:lvl1pPr>
          </a:lstStyle>
          <a:p>
            <a:pPr lvl="0"/>
            <a:r>
              <a:rPr lang="en-US"/>
              <a:t>XX</a:t>
            </a:r>
          </a:p>
        </p:txBody>
      </p:sp>
      <p:sp>
        <p:nvSpPr>
          <p:cNvPr id="20" name="Text Placeholder 12">
            <a:extLst>
              <a:ext uri="{FF2B5EF4-FFF2-40B4-BE49-F238E27FC236}">
                <a16:creationId xmlns:a16="http://schemas.microsoft.com/office/drawing/2014/main" id="{9AC40D20-1AEA-C40E-FDC4-B321B8127DA8}"/>
              </a:ext>
            </a:extLst>
          </p:cNvPr>
          <p:cNvSpPr>
            <a:spLocks noGrp="1"/>
          </p:cNvSpPr>
          <p:nvPr>
            <p:ph type="body" sz="quarter" idx="18" hasCustomPrompt="1"/>
          </p:nvPr>
        </p:nvSpPr>
        <p:spPr>
          <a:xfrm>
            <a:off x="9415860" y="4370067"/>
            <a:ext cx="2514600" cy="1035050"/>
          </a:xfrm>
        </p:spPr>
        <p:txBody>
          <a:bodyPr>
            <a:normAutofit/>
          </a:bodyPr>
          <a:lstStyle>
            <a:lvl1pPr marL="0" indent="0">
              <a:buNone/>
              <a:defRPr sz="2800" b="0">
                <a:solidFill>
                  <a:schemeClr val="bg1"/>
                </a:solidFill>
              </a:defRPr>
            </a:lvl1pPr>
          </a:lstStyle>
          <a:p>
            <a:pPr lvl="0"/>
            <a:r>
              <a:rPr lang="en-US"/>
              <a:t>XX</a:t>
            </a:r>
          </a:p>
        </p:txBody>
      </p:sp>
      <p:sp>
        <p:nvSpPr>
          <p:cNvPr id="17" name="Picture Placeholder 16">
            <a:extLst>
              <a:ext uri="{FF2B5EF4-FFF2-40B4-BE49-F238E27FC236}">
                <a16:creationId xmlns:a16="http://schemas.microsoft.com/office/drawing/2014/main" id="{C1538E4A-7129-815E-EC8E-05A3D2FE9451}"/>
              </a:ext>
            </a:extLst>
          </p:cNvPr>
          <p:cNvSpPr>
            <a:spLocks noGrp="1"/>
          </p:cNvSpPr>
          <p:nvPr>
            <p:ph type="pic" sz="quarter" idx="19"/>
          </p:nvPr>
        </p:nvSpPr>
        <p:spPr>
          <a:xfrm>
            <a:off x="5895975" y="17075"/>
            <a:ext cx="3017838" cy="2703127"/>
          </a:xfrm>
        </p:spPr>
        <p:txBody>
          <a:bodyPr/>
          <a:lstStyle>
            <a:lvl1pPr marL="0" indent="0">
              <a:buNone/>
              <a:defRPr/>
            </a:lvl1pPr>
          </a:lstStyle>
          <a:p>
            <a:endParaRPr lang="en-US"/>
          </a:p>
        </p:txBody>
      </p:sp>
      <p:sp>
        <p:nvSpPr>
          <p:cNvPr id="18" name="Picture Placeholder 16">
            <a:extLst>
              <a:ext uri="{FF2B5EF4-FFF2-40B4-BE49-F238E27FC236}">
                <a16:creationId xmlns:a16="http://schemas.microsoft.com/office/drawing/2014/main" id="{130F9053-0AD7-0C17-97FF-36B508A8AD88}"/>
              </a:ext>
            </a:extLst>
          </p:cNvPr>
          <p:cNvSpPr>
            <a:spLocks noGrp="1"/>
          </p:cNvSpPr>
          <p:nvPr>
            <p:ph type="pic" sz="quarter" idx="20"/>
          </p:nvPr>
        </p:nvSpPr>
        <p:spPr>
          <a:xfrm>
            <a:off x="9173564" y="17075"/>
            <a:ext cx="3017838" cy="2703127"/>
          </a:xfrm>
        </p:spPr>
        <p:txBody>
          <a:bodyPr/>
          <a:lstStyle>
            <a:lvl1pPr marL="0" indent="0">
              <a:buNone/>
              <a:defRPr/>
            </a:lvl1pPr>
          </a:lstStyle>
          <a:p>
            <a:endParaRPr lang="en-US"/>
          </a:p>
        </p:txBody>
      </p:sp>
    </p:spTree>
    <p:extLst>
      <p:ext uri="{BB962C8B-B14F-4D97-AF65-F5344CB8AC3E}">
        <p14:creationId xmlns:p14="http://schemas.microsoft.com/office/powerpoint/2010/main" val="3484834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2C - Modivcare Home Title Slide">
    <p:spTree>
      <p:nvGrpSpPr>
        <p:cNvPr id="1" name=""/>
        <p:cNvGrpSpPr/>
        <p:nvPr/>
      </p:nvGrpSpPr>
      <p:grpSpPr>
        <a:xfrm>
          <a:off x="0" y="0"/>
          <a:ext cx="0" cy="0"/>
          <a:chOff x="0" y="0"/>
          <a:chExt cx="0" cy="0"/>
        </a:xfrm>
      </p:grpSpPr>
      <p:pic>
        <p:nvPicPr>
          <p:cNvPr id="4" name="Picture 3" descr="A collage of a collage of people&#10;&#10;Description automatically generated">
            <a:extLst>
              <a:ext uri="{FF2B5EF4-FFF2-40B4-BE49-F238E27FC236}">
                <a16:creationId xmlns:a16="http://schemas.microsoft.com/office/drawing/2014/main" id="{8BD85A7A-84E3-4BBE-AFD2-1C6D4E0F27E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73" t="11473" r="8866" b="16342"/>
          <a:stretch/>
        </p:blipFill>
        <p:spPr>
          <a:xfrm>
            <a:off x="-1" y="0"/>
            <a:ext cx="12188825" cy="6832132"/>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bg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PCS/RPM</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grpSp>
        <p:nvGrpSpPr>
          <p:cNvPr id="42" name="Group 41">
            <a:extLst>
              <a:ext uri="{FF2B5EF4-FFF2-40B4-BE49-F238E27FC236}">
                <a16:creationId xmlns:a16="http://schemas.microsoft.com/office/drawing/2014/main" id="{BFEF855F-B5F7-1BE7-3239-4B9DDD831D19}"/>
              </a:ext>
            </a:extLst>
          </p:cNvPr>
          <p:cNvGrpSpPr/>
          <p:nvPr userDrawn="1"/>
        </p:nvGrpSpPr>
        <p:grpSpPr>
          <a:xfrm>
            <a:off x="751221" y="1173460"/>
            <a:ext cx="2985263" cy="564609"/>
            <a:chOff x="1511489" y="3562350"/>
            <a:chExt cx="7519539" cy="1422187"/>
          </a:xfrm>
        </p:grpSpPr>
        <p:grpSp>
          <p:nvGrpSpPr>
            <p:cNvPr id="43" name="Group 42">
              <a:extLst>
                <a:ext uri="{FF2B5EF4-FFF2-40B4-BE49-F238E27FC236}">
                  <a16:creationId xmlns:a16="http://schemas.microsoft.com/office/drawing/2014/main" id="{4CADAD9E-3F1F-FAD0-0E78-9618A9BF92D6}"/>
                </a:ext>
              </a:extLst>
            </p:cNvPr>
            <p:cNvGrpSpPr/>
            <p:nvPr/>
          </p:nvGrpSpPr>
          <p:grpSpPr>
            <a:xfrm>
              <a:off x="1511489" y="3562350"/>
              <a:ext cx="1514063" cy="1422187"/>
              <a:chOff x="1511489" y="3562350"/>
              <a:chExt cx="1514063" cy="1422187"/>
            </a:xfrm>
          </p:grpSpPr>
          <p:sp>
            <p:nvSpPr>
              <p:cNvPr id="45" name="Shape 2">
                <a:extLst>
                  <a:ext uri="{FF2B5EF4-FFF2-40B4-BE49-F238E27FC236}">
                    <a16:creationId xmlns:a16="http://schemas.microsoft.com/office/drawing/2014/main" id="{FF644A07-8F16-A45A-1D2A-F73DEEBD9801}"/>
                  </a:ext>
                </a:extLst>
              </p:cNvPr>
              <p:cNvSpPr/>
              <p:nvPr/>
            </p:nvSpPr>
            <p:spPr>
              <a:xfrm>
                <a:off x="1837500" y="3562350"/>
                <a:ext cx="409706" cy="1422187"/>
              </a:xfrm>
              <a:prstGeom prst="rect">
                <a:avLst/>
              </a:prstGeom>
              <a:solidFill>
                <a:srgbClr val="FFFFFF">
                  <a:alpha val="100000"/>
                </a:srgbClr>
              </a:solidFill>
              <a:ln/>
            </p:spPr>
            <p:txBody>
              <a:bodyPr/>
              <a:lstStyle/>
              <a:p>
                <a:endParaRPr lang="en-US"/>
              </a:p>
            </p:txBody>
          </p:sp>
          <p:sp>
            <p:nvSpPr>
              <p:cNvPr id="46" name="Shape 3">
                <a:extLst>
                  <a:ext uri="{FF2B5EF4-FFF2-40B4-BE49-F238E27FC236}">
                    <a16:creationId xmlns:a16="http://schemas.microsoft.com/office/drawing/2014/main" id="{370DAE6A-2833-2ED0-8281-12059AD9B2B2}"/>
                  </a:ext>
                </a:extLst>
              </p:cNvPr>
              <p:cNvSpPr/>
              <p:nvPr/>
            </p:nvSpPr>
            <p:spPr>
              <a:xfrm>
                <a:off x="2377554" y="3562350"/>
                <a:ext cx="647998" cy="1422187"/>
              </a:xfrm>
              <a:prstGeom prst="rect">
                <a:avLst/>
              </a:prstGeom>
              <a:solidFill>
                <a:srgbClr val="FFFFFF">
                  <a:alpha val="100000"/>
                </a:srgbClr>
              </a:solidFill>
              <a:ln/>
            </p:spPr>
            <p:txBody>
              <a:bodyPr/>
              <a:lstStyle/>
              <a:p>
                <a:endParaRPr lang="en-US"/>
              </a:p>
            </p:txBody>
          </p:sp>
          <p:sp>
            <p:nvSpPr>
              <p:cNvPr id="47" name="Shape 4">
                <a:extLst>
                  <a:ext uri="{FF2B5EF4-FFF2-40B4-BE49-F238E27FC236}">
                    <a16:creationId xmlns:a16="http://schemas.microsoft.com/office/drawing/2014/main" id="{2B821C82-6A7F-DAFD-D3B5-D77BCB73C762}"/>
                  </a:ext>
                </a:extLst>
              </p:cNvPr>
              <p:cNvSpPr/>
              <p:nvPr/>
            </p:nvSpPr>
            <p:spPr>
              <a:xfrm>
                <a:off x="1511489" y="3562350"/>
                <a:ext cx="195662" cy="1422187"/>
              </a:xfrm>
              <a:prstGeom prst="rect">
                <a:avLst/>
              </a:prstGeom>
              <a:solidFill>
                <a:srgbClr val="FFFFFF">
                  <a:alpha val="100000"/>
                </a:srgbClr>
              </a:solidFill>
              <a:ln/>
            </p:spPr>
            <p:txBody>
              <a:bodyPr/>
              <a:lstStyle/>
              <a:p>
                <a:endParaRPr lang="en-US"/>
              </a:p>
            </p:txBody>
          </p:sp>
        </p:grpSp>
        <p:pic>
          <p:nvPicPr>
            <p:cNvPr id="44" name="Image 1" descr="preencoded.png">
              <a:extLst>
                <a:ext uri="{FF2B5EF4-FFF2-40B4-BE49-F238E27FC236}">
                  <a16:creationId xmlns:a16="http://schemas.microsoft.com/office/drawing/2014/main" id="{8F6F836F-D570-664C-A0CD-57A86B1AFF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233" y="3783400"/>
              <a:ext cx="5611795" cy="849313"/>
            </a:xfrm>
            <a:prstGeom prst="rect">
              <a:avLst/>
            </a:prstGeom>
          </p:spPr>
        </p:pic>
      </p:grpSp>
      <p:pic>
        <p:nvPicPr>
          <p:cNvPr id="2" name="Picture 1">
            <a:extLst>
              <a:ext uri="{FF2B5EF4-FFF2-40B4-BE49-F238E27FC236}">
                <a16:creationId xmlns:a16="http://schemas.microsoft.com/office/drawing/2014/main" id="{6AD4219D-5683-CE43-78C7-B9A86279B578}"/>
              </a:ext>
            </a:extLst>
          </p:cNvPr>
          <p:cNvPicPr>
            <a:picLocks noChangeAspect="1"/>
          </p:cNvPicPr>
          <p:nvPr userDrawn="1"/>
        </p:nvPicPr>
        <p:blipFill>
          <a:blip r:embed="rId4"/>
          <a:stretch>
            <a:fillRect/>
          </a:stretch>
        </p:blipFill>
        <p:spPr>
          <a:xfrm>
            <a:off x="8570198" y="678208"/>
            <a:ext cx="1651000" cy="5638800"/>
          </a:xfrm>
          <a:prstGeom prst="rect">
            <a:avLst/>
          </a:prstGeom>
        </p:spPr>
      </p:pic>
    </p:spTree>
    <p:extLst>
      <p:ext uri="{BB962C8B-B14F-4D97-AF65-F5344CB8AC3E}">
        <p14:creationId xmlns:p14="http://schemas.microsoft.com/office/powerpoint/2010/main" val="20926971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9_Title Slid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8B1861-BE7D-A270-D4C6-FC1563866C3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object 2">
            <a:extLst>
              <a:ext uri="{FF2B5EF4-FFF2-40B4-BE49-F238E27FC236}">
                <a16:creationId xmlns:a16="http://schemas.microsoft.com/office/drawing/2014/main" id="{9D479BEF-BF9A-084D-A1C1-00C67F1CD646}"/>
              </a:ext>
            </a:extLst>
          </p:cNvPr>
          <p:cNvSpPr/>
          <p:nvPr userDrawn="1"/>
        </p:nvSpPr>
        <p:spPr>
          <a:xfrm>
            <a:off x="31741" y="0"/>
            <a:ext cx="12188825"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609C">
              <a:alpha val="85021"/>
            </a:srgbClr>
          </a:solidFill>
        </p:spPr>
        <p:txBody>
          <a:bodyPr wrap="square" lIns="0" tIns="0" rIns="0" bIns="0" rtlCol="0"/>
          <a:lstStyle/>
          <a:p>
            <a:endParaRPr sz="1500"/>
          </a:p>
        </p:txBody>
      </p:sp>
      <p:sp>
        <p:nvSpPr>
          <p:cNvPr id="3" name="Text Placeholder 2">
            <a:extLst>
              <a:ext uri="{FF2B5EF4-FFF2-40B4-BE49-F238E27FC236}">
                <a16:creationId xmlns:a16="http://schemas.microsoft.com/office/drawing/2014/main" id="{9A16CC0A-C10D-6047-9CDA-4DF161203C57}"/>
              </a:ext>
            </a:extLst>
          </p:cNvPr>
          <p:cNvSpPr>
            <a:spLocks noGrp="1"/>
          </p:cNvSpPr>
          <p:nvPr>
            <p:ph type="body" sz="quarter" idx="10" hasCustomPrompt="1"/>
          </p:nvPr>
        </p:nvSpPr>
        <p:spPr>
          <a:xfrm>
            <a:off x="825285" y="762000"/>
            <a:ext cx="10601738" cy="5334000"/>
          </a:xfrm>
        </p:spPr>
        <p:txBody>
          <a:bodyPr anchor="ctr">
            <a:noAutofit/>
          </a:bodyPr>
          <a:lstStyle>
            <a:lvl1pPr marL="0" indent="0">
              <a:spcBef>
                <a:spcPts val="600"/>
              </a:spcBef>
              <a:buFontTx/>
              <a:buNone/>
              <a:defRPr sz="5200" b="0" i="0">
                <a:solidFill>
                  <a:schemeClr val="bg1"/>
                </a:solidFill>
                <a:latin typeface="Arial" panose="020B0604020202020204" pitchFamily="34" charset="0"/>
                <a:cs typeface="Arial" panose="020B0604020202020204" pitchFamily="34" charset="0"/>
              </a:defRPr>
            </a:lvl1pPr>
            <a:lvl2pPr marL="280034" indent="0">
              <a:buFontTx/>
              <a:buNone/>
              <a:defRPr>
                <a:solidFill>
                  <a:srgbClr val="03A7E1"/>
                </a:solidFill>
              </a:defRPr>
            </a:lvl2pPr>
            <a:lvl3pPr marL="560070" indent="0">
              <a:buFontTx/>
              <a:buNone/>
              <a:defRPr>
                <a:solidFill>
                  <a:srgbClr val="03A7E1"/>
                </a:solidFill>
              </a:defRPr>
            </a:lvl3pPr>
            <a:lvl4pPr marL="828674" indent="0">
              <a:buFontTx/>
              <a:buNone/>
              <a:defRPr>
                <a:solidFill>
                  <a:srgbClr val="03A7E1"/>
                </a:solidFill>
              </a:defRPr>
            </a:lvl4pPr>
            <a:lvl5pPr marL="1108710" indent="0">
              <a:buFontTx/>
              <a:buNone/>
              <a:defRPr>
                <a:solidFill>
                  <a:srgbClr val="03A7E1"/>
                </a:solidFill>
              </a:defRPr>
            </a:lvl5pPr>
          </a:lstStyle>
          <a:p>
            <a:pPr lvl="0"/>
            <a:r>
              <a:rPr lang="en-US"/>
              <a:t>Callout</a:t>
            </a:r>
          </a:p>
          <a:p>
            <a:pPr lvl="0"/>
            <a:r>
              <a:rPr lang="en-US"/>
              <a:t>Goes Here - NEMT</a:t>
            </a:r>
          </a:p>
        </p:txBody>
      </p:sp>
      <p:pic>
        <p:nvPicPr>
          <p:cNvPr id="6" name="Graphic 5">
            <a:extLst>
              <a:ext uri="{FF2B5EF4-FFF2-40B4-BE49-F238E27FC236}">
                <a16:creationId xmlns:a16="http://schemas.microsoft.com/office/drawing/2014/main" id="{D6AEBE2D-4C79-8FAD-85CA-4FAA732A49C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77605" y="5746713"/>
            <a:ext cx="2585935" cy="486858"/>
          </a:xfrm>
          <a:prstGeom prst="rect">
            <a:avLst/>
          </a:prstGeom>
        </p:spPr>
      </p:pic>
    </p:spTree>
    <p:extLst>
      <p:ext uri="{BB962C8B-B14F-4D97-AF65-F5344CB8AC3E}">
        <p14:creationId xmlns:p14="http://schemas.microsoft.com/office/powerpoint/2010/main" val="33632321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1_Title Slid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8B1861-BE7D-A270-D4C6-FC1563866C3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object 2">
            <a:extLst>
              <a:ext uri="{FF2B5EF4-FFF2-40B4-BE49-F238E27FC236}">
                <a16:creationId xmlns:a16="http://schemas.microsoft.com/office/drawing/2014/main" id="{9D479BEF-BF9A-084D-A1C1-00C67F1CD646}"/>
              </a:ext>
            </a:extLst>
          </p:cNvPr>
          <p:cNvSpPr/>
          <p:nvPr userDrawn="1"/>
        </p:nvSpPr>
        <p:spPr>
          <a:xfrm>
            <a:off x="0" y="0"/>
            <a:ext cx="12188825"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2939">
              <a:alpha val="85021"/>
            </a:srgbClr>
          </a:solidFill>
        </p:spPr>
        <p:txBody>
          <a:bodyPr wrap="square" lIns="0" tIns="0" rIns="0" bIns="0" rtlCol="0"/>
          <a:lstStyle/>
          <a:p>
            <a:endParaRPr sz="1500"/>
          </a:p>
        </p:txBody>
      </p:sp>
      <p:sp>
        <p:nvSpPr>
          <p:cNvPr id="3" name="Text Placeholder 2">
            <a:extLst>
              <a:ext uri="{FF2B5EF4-FFF2-40B4-BE49-F238E27FC236}">
                <a16:creationId xmlns:a16="http://schemas.microsoft.com/office/drawing/2014/main" id="{9A16CC0A-C10D-6047-9CDA-4DF161203C57}"/>
              </a:ext>
            </a:extLst>
          </p:cNvPr>
          <p:cNvSpPr>
            <a:spLocks noGrp="1"/>
          </p:cNvSpPr>
          <p:nvPr>
            <p:ph type="body" sz="quarter" idx="10" hasCustomPrompt="1"/>
          </p:nvPr>
        </p:nvSpPr>
        <p:spPr>
          <a:xfrm>
            <a:off x="825285" y="762000"/>
            <a:ext cx="10601738" cy="5334000"/>
          </a:xfrm>
        </p:spPr>
        <p:txBody>
          <a:bodyPr anchor="ctr">
            <a:noAutofit/>
          </a:bodyPr>
          <a:lstStyle>
            <a:lvl1pPr marL="0" indent="0">
              <a:spcBef>
                <a:spcPts val="600"/>
              </a:spcBef>
              <a:buFontTx/>
              <a:buNone/>
              <a:defRPr sz="5200" b="0" i="0">
                <a:solidFill>
                  <a:schemeClr val="bg1"/>
                </a:solidFill>
                <a:latin typeface="Arial" panose="020B0604020202020204" pitchFamily="34" charset="0"/>
                <a:cs typeface="Arial" panose="020B0604020202020204" pitchFamily="34" charset="0"/>
              </a:defRPr>
            </a:lvl1pPr>
            <a:lvl2pPr marL="280034" indent="0">
              <a:buFontTx/>
              <a:buNone/>
              <a:defRPr>
                <a:solidFill>
                  <a:srgbClr val="03A7E1"/>
                </a:solidFill>
              </a:defRPr>
            </a:lvl2pPr>
            <a:lvl3pPr marL="560070" indent="0">
              <a:buFontTx/>
              <a:buNone/>
              <a:defRPr>
                <a:solidFill>
                  <a:srgbClr val="03A7E1"/>
                </a:solidFill>
              </a:defRPr>
            </a:lvl3pPr>
            <a:lvl4pPr marL="828674" indent="0">
              <a:buFontTx/>
              <a:buNone/>
              <a:defRPr>
                <a:solidFill>
                  <a:srgbClr val="03A7E1"/>
                </a:solidFill>
              </a:defRPr>
            </a:lvl4pPr>
            <a:lvl5pPr marL="1108710" indent="0">
              <a:buFontTx/>
              <a:buNone/>
              <a:defRPr>
                <a:solidFill>
                  <a:srgbClr val="03A7E1"/>
                </a:solidFill>
              </a:defRPr>
            </a:lvl5pPr>
          </a:lstStyle>
          <a:p>
            <a:pPr lvl="0"/>
            <a:r>
              <a:rPr lang="en-US"/>
              <a:t>Callout</a:t>
            </a:r>
          </a:p>
          <a:p>
            <a:pPr lvl="0"/>
            <a:r>
              <a:rPr lang="en-US"/>
              <a:t>Goes Here - NEMT</a:t>
            </a:r>
          </a:p>
        </p:txBody>
      </p:sp>
      <p:pic>
        <p:nvPicPr>
          <p:cNvPr id="6" name="Graphic 5">
            <a:extLst>
              <a:ext uri="{FF2B5EF4-FFF2-40B4-BE49-F238E27FC236}">
                <a16:creationId xmlns:a16="http://schemas.microsoft.com/office/drawing/2014/main" id="{D6AEBE2D-4C79-8FAD-85CA-4FAA732A49C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77605" y="5746713"/>
            <a:ext cx="2585935" cy="486858"/>
          </a:xfrm>
          <a:prstGeom prst="rect">
            <a:avLst/>
          </a:prstGeom>
        </p:spPr>
      </p:pic>
    </p:spTree>
    <p:extLst>
      <p:ext uri="{BB962C8B-B14F-4D97-AF65-F5344CB8AC3E}">
        <p14:creationId xmlns:p14="http://schemas.microsoft.com/office/powerpoint/2010/main" val="35393256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_Title Slid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8B1861-BE7D-A270-D4C6-FC1563866C3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object 2">
            <a:extLst>
              <a:ext uri="{FF2B5EF4-FFF2-40B4-BE49-F238E27FC236}">
                <a16:creationId xmlns:a16="http://schemas.microsoft.com/office/drawing/2014/main" id="{9D479BEF-BF9A-084D-A1C1-00C67F1CD646}"/>
              </a:ext>
            </a:extLst>
          </p:cNvPr>
          <p:cNvSpPr/>
          <p:nvPr userDrawn="1"/>
        </p:nvSpPr>
        <p:spPr>
          <a:xfrm>
            <a:off x="31741" y="0"/>
            <a:ext cx="12188825"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609C">
              <a:alpha val="85021"/>
            </a:srgbClr>
          </a:solidFill>
        </p:spPr>
        <p:txBody>
          <a:bodyPr wrap="square" lIns="0" tIns="0" rIns="0" bIns="0" rtlCol="0"/>
          <a:lstStyle/>
          <a:p>
            <a:endParaRPr sz="1500"/>
          </a:p>
        </p:txBody>
      </p:sp>
      <p:sp>
        <p:nvSpPr>
          <p:cNvPr id="3" name="Text Placeholder 2">
            <a:extLst>
              <a:ext uri="{FF2B5EF4-FFF2-40B4-BE49-F238E27FC236}">
                <a16:creationId xmlns:a16="http://schemas.microsoft.com/office/drawing/2014/main" id="{9A16CC0A-C10D-6047-9CDA-4DF161203C57}"/>
              </a:ext>
            </a:extLst>
          </p:cNvPr>
          <p:cNvSpPr>
            <a:spLocks noGrp="1"/>
          </p:cNvSpPr>
          <p:nvPr>
            <p:ph type="body" sz="quarter" idx="10" hasCustomPrompt="1"/>
          </p:nvPr>
        </p:nvSpPr>
        <p:spPr>
          <a:xfrm>
            <a:off x="825285" y="762000"/>
            <a:ext cx="10601738" cy="5334000"/>
          </a:xfrm>
        </p:spPr>
        <p:txBody>
          <a:bodyPr anchor="ctr">
            <a:noAutofit/>
          </a:bodyPr>
          <a:lstStyle>
            <a:lvl1pPr marL="0" indent="0">
              <a:spcBef>
                <a:spcPts val="600"/>
              </a:spcBef>
              <a:buFontTx/>
              <a:buNone/>
              <a:defRPr sz="5200" b="0" i="0">
                <a:solidFill>
                  <a:schemeClr val="bg1"/>
                </a:solidFill>
                <a:latin typeface="Arial" panose="020B0604020202020204" pitchFamily="34" charset="0"/>
                <a:cs typeface="Arial" panose="020B0604020202020204" pitchFamily="34" charset="0"/>
              </a:defRPr>
            </a:lvl1pPr>
            <a:lvl2pPr marL="280034" indent="0">
              <a:buFontTx/>
              <a:buNone/>
              <a:defRPr>
                <a:solidFill>
                  <a:srgbClr val="03A7E1"/>
                </a:solidFill>
              </a:defRPr>
            </a:lvl2pPr>
            <a:lvl3pPr marL="560070" indent="0">
              <a:buFontTx/>
              <a:buNone/>
              <a:defRPr>
                <a:solidFill>
                  <a:srgbClr val="03A7E1"/>
                </a:solidFill>
              </a:defRPr>
            </a:lvl3pPr>
            <a:lvl4pPr marL="828674" indent="0">
              <a:buFontTx/>
              <a:buNone/>
              <a:defRPr>
                <a:solidFill>
                  <a:srgbClr val="03A7E1"/>
                </a:solidFill>
              </a:defRPr>
            </a:lvl4pPr>
            <a:lvl5pPr marL="1108710" indent="0">
              <a:buFontTx/>
              <a:buNone/>
              <a:defRPr>
                <a:solidFill>
                  <a:srgbClr val="03A7E1"/>
                </a:solidFill>
              </a:defRPr>
            </a:lvl5pPr>
          </a:lstStyle>
          <a:p>
            <a:pPr lvl="0"/>
            <a:r>
              <a:rPr lang="en-US"/>
              <a:t>Callout</a:t>
            </a:r>
          </a:p>
          <a:p>
            <a:pPr lvl="0"/>
            <a:r>
              <a:rPr lang="en-US"/>
              <a:t>Goes Here - HOME</a:t>
            </a:r>
          </a:p>
        </p:txBody>
      </p:sp>
      <p:pic>
        <p:nvPicPr>
          <p:cNvPr id="6" name="Graphic 5">
            <a:extLst>
              <a:ext uri="{FF2B5EF4-FFF2-40B4-BE49-F238E27FC236}">
                <a16:creationId xmlns:a16="http://schemas.microsoft.com/office/drawing/2014/main" id="{D6AEBE2D-4C79-8FAD-85CA-4FAA732A49C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77605" y="5746713"/>
            <a:ext cx="2585935" cy="486858"/>
          </a:xfrm>
          <a:prstGeom prst="rect">
            <a:avLst/>
          </a:prstGeom>
        </p:spPr>
      </p:pic>
    </p:spTree>
    <p:extLst>
      <p:ext uri="{BB962C8B-B14F-4D97-AF65-F5344CB8AC3E}">
        <p14:creationId xmlns:p14="http://schemas.microsoft.com/office/powerpoint/2010/main" val="8126862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0_Title Slid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8B1861-BE7D-A270-D4C6-FC1563866C3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object 2">
            <a:extLst>
              <a:ext uri="{FF2B5EF4-FFF2-40B4-BE49-F238E27FC236}">
                <a16:creationId xmlns:a16="http://schemas.microsoft.com/office/drawing/2014/main" id="{9D479BEF-BF9A-084D-A1C1-00C67F1CD646}"/>
              </a:ext>
            </a:extLst>
          </p:cNvPr>
          <p:cNvSpPr/>
          <p:nvPr userDrawn="1"/>
        </p:nvSpPr>
        <p:spPr>
          <a:xfrm>
            <a:off x="-12915" y="0"/>
            <a:ext cx="12188825"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3A7E1">
              <a:alpha val="85021"/>
            </a:srgbClr>
          </a:solidFill>
        </p:spPr>
        <p:txBody>
          <a:bodyPr wrap="square" lIns="0" tIns="0" rIns="0" bIns="0" rtlCol="0"/>
          <a:lstStyle/>
          <a:p>
            <a:endParaRPr sz="1500"/>
          </a:p>
        </p:txBody>
      </p:sp>
      <p:sp>
        <p:nvSpPr>
          <p:cNvPr id="3" name="Text Placeholder 2">
            <a:extLst>
              <a:ext uri="{FF2B5EF4-FFF2-40B4-BE49-F238E27FC236}">
                <a16:creationId xmlns:a16="http://schemas.microsoft.com/office/drawing/2014/main" id="{9A16CC0A-C10D-6047-9CDA-4DF161203C57}"/>
              </a:ext>
            </a:extLst>
          </p:cNvPr>
          <p:cNvSpPr>
            <a:spLocks noGrp="1"/>
          </p:cNvSpPr>
          <p:nvPr>
            <p:ph type="body" sz="quarter" idx="10" hasCustomPrompt="1"/>
          </p:nvPr>
        </p:nvSpPr>
        <p:spPr>
          <a:xfrm>
            <a:off x="825285" y="762000"/>
            <a:ext cx="10601738" cy="5334000"/>
          </a:xfrm>
        </p:spPr>
        <p:txBody>
          <a:bodyPr anchor="ctr">
            <a:noAutofit/>
          </a:bodyPr>
          <a:lstStyle>
            <a:lvl1pPr marL="0" indent="0">
              <a:spcBef>
                <a:spcPts val="600"/>
              </a:spcBef>
              <a:buFontTx/>
              <a:buNone/>
              <a:defRPr sz="5200" b="0" i="0">
                <a:solidFill>
                  <a:schemeClr val="bg1"/>
                </a:solidFill>
                <a:latin typeface="Arial" panose="020B0604020202020204" pitchFamily="34" charset="0"/>
                <a:cs typeface="Arial" panose="020B0604020202020204" pitchFamily="34" charset="0"/>
              </a:defRPr>
            </a:lvl1pPr>
            <a:lvl2pPr marL="280034" indent="0">
              <a:buFontTx/>
              <a:buNone/>
              <a:defRPr>
                <a:solidFill>
                  <a:srgbClr val="03A7E1"/>
                </a:solidFill>
              </a:defRPr>
            </a:lvl2pPr>
            <a:lvl3pPr marL="560070" indent="0">
              <a:buFontTx/>
              <a:buNone/>
              <a:defRPr>
                <a:solidFill>
                  <a:srgbClr val="03A7E1"/>
                </a:solidFill>
              </a:defRPr>
            </a:lvl3pPr>
            <a:lvl4pPr marL="828674" indent="0">
              <a:buFontTx/>
              <a:buNone/>
              <a:defRPr>
                <a:solidFill>
                  <a:srgbClr val="03A7E1"/>
                </a:solidFill>
              </a:defRPr>
            </a:lvl4pPr>
            <a:lvl5pPr marL="1108710" indent="0">
              <a:buFontTx/>
              <a:buNone/>
              <a:defRPr>
                <a:solidFill>
                  <a:srgbClr val="03A7E1"/>
                </a:solidFill>
              </a:defRPr>
            </a:lvl5pPr>
          </a:lstStyle>
          <a:p>
            <a:pPr lvl="0"/>
            <a:r>
              <a:rPr lang="en-US"/>
              <a:t>Callout</a:t>
            </a:r>
          </a:p>
          <a:p>
            <a:pPr lvl="0"/>
            <a:r>
              <a:rPr lang="en-US"/>
              <a:t>Goes Here – HOME</a:t>
            </a:r>
          </a:p>
        </p:txBody>
      </p:sp>
      <p:pic>
        <p:nvPicPr>
          <p:cNvPr id="6" name="Graphic 5">
            <a:extLst>
              <a:ext uri="{FF2B5EF4-FFF2-40B4-BE49-F238E27FC236}">
                <a16:creationId xmlns:a16="http://schemas.microsoft.com/office/drawing/2014/main" id="{D6AEBE2D-4C79-8FAD-85CA-4FAA732A49C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77605" y="5746713"/>
            <a:ext cx="2585935" cy="486858"/>
          </a:xfrm>
          <a:prstGeom prst="rect">
            <a:avLst/>
          </a:prstGeom>
        </p:spPr>
      </p:pic>
    </p:spTree>
    <p:extLst>
      <p:ext uri="{BB962C8B-B14F-4D97-AF65-F5344CB8AC3E}">
        <p14:creationId xmlns:p14="http://schemas.microsoft.com/office/powerpoint/2010/main" val="26476420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Title Slid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8C2DDA-3249-A54F-E2DB-AF82F2B937A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437119" y="1368748"/>
            <a:ext cx="4753291" cy="4114407"/>
          </a:xfrm>
          <a:prstGeom prst="rect">
            <a:avLst/>
          </a:prstGeom>
        </p:spPr>
      </p:pic>
      <p:sp>
        <p:nvSpPr>
          <p:cNvPr id="2" name="Rectangle 1">
            <a:extLst>
              <a:ext uri="{FF2B5EF4-FFF2-40B4-BE49-F238E27FC236}">
                <a16:creationId xmlns:a16="http://schemas.microsoft.com/office/drawing/2014/main" id="{C3334DCB-D2EB-D099-69F9-1D9A622959E1}"/>
              </a:ext>
            </a:extLst>
          </p:cNvPr>
          <p:cNvSpPr/>
          <p:nvPr userDrawn="1"/>
        </p:nvSpPr>
        <p:spPr>
          <a:xfrm>
            <a:off x="3048000" y="1365504"/>
            <a:ext cx="585216" cy="4120896"/>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7B97B09-AB7F-D3EB-8FC8-2AA98D2C1D86}"/>
              </a:ext>
            </a:extLst>
          </p:cNvPr>
          <p:cNvSpPr/>
          <p:nvPr userDrawn="1"/>
        </p:nvSpPr>
        <p:spPr>
          <a:xfrm>
            <a:off x="4005072" y="1365504"/>
            <a:ext cx="1200912" cy="4120896"/>
          </a:xfrm>
          <a:prstGeom prst="rect">
            <a:avLst/>
          </a:prstGeom>
          <a:solidFill>
            <a:srgbClr val="00609C">
              <a:alpha val="5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9773FD3-63E9-CA66-8DE4-81917C4717A5}"/>
              </a:ext>
            </a:extLst>
          </p:cNvPr>
          <p:cNvSpPr/>
          <p:nvPr userDrawn="1"/>
        </p:nvSpPr>
        <p:spPr>
          <a:xfrm>
            <a:off x="5565648" y="1365504"/>
            <a:ext cx="1871472" cy="4120896"/>
          </a:xfrm>
          <a:prstGeom prst="rect">
            <a:avLst/>
          </a:prstGeom>
          <a:solidFill>
            <a:srgbClr val="002939">
              <a:alpha val="5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12598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6_Title Slide 1">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1279ADE-D674-C532-3CBF-23FA4931240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437119" y="1368062"/>
            <a:ext cx="4754877" cy="4115780"/>
          </a:xfrm>
          <a:prstGeom prst="rect">
            <a:avLst/>
          </a:prstGeom>
        </p:spPr>
      </p:pic>
      <p:sp>
        <p:nvSpPr>
          <p:cNvPr id="2" name="Rectangle 1">
            <a:extLst>
              <a:ext uri="{FF2B5EF4-FFF2-40B4-BE49-F238E27FC236}">
                <a16:creationId xmlns:a16="http://schemas.microsoft.com/office/drawing/2014/main" id="{10EC8D0E-DA11-3C78-1BB8-91F1386258FC}"/>
              </a:ext>
            </a:extLst>
          </p:cNvPr>
          <p:cNvSpPr/>
          <p:nvPr userDrawn="1"/>
        </p:nvSpPr>
        <p:spPr>
          <a:xfrm>
            <a:off x="3048000" y="1365504"/>
            <a:ext cx="585216" cy="4120896"/>
          </a:xfrm>
          <a:prstGeom prst="rect">
            <a:avLst/>
          </a:prstGeom>
          <a:solidFill>
            <a:srgbClr val="03A7E1">
              <a:alpha val="5921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260D52D-B135-7673-C582-ADA4B5F3BEED}"/>
              </a:ext>
            </a:extLst>
          </p:cNvPr>
          <p:cNvSpPr/>
          <p:nvPr userDrawn="1"/>
        </p:nvSpPr>
        <p:spPr>
          <a:xfrm>
            <a:off x="4005072" y="1365504"/>
            <a:ext cx="1200912" cy="4120896"/>
          </a:xfrm>
          <a:prstGeom prst="rect">
            <a:avLst/>
          </a:prstGeom>
          <a:solidFill>
            <a:srgbClr val="0060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11B4A5C-EE32-88C5-41FF-8FE88060C6EE}"/>
              </a:ext>
            </a:extLst>
          </p:cNvPr>
          <p:cNvSpPr/>
          <p:nvPr userDrawn="1"/>
        </p:nvSpPr>
        <p:spPr>
          <a:xfrm>
            <a:off x="5565648" y="1365504"/>
            <a:ext cx="1871472" cy="4120896"/>
          </a:xfrm>
          <a:prstGeom prst="rect">
            <a:avLst/>
          </a:prstGeom>
          <a:solidFill>
            <a:srgbClr val="002939">
              <a:alpha val="5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45704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Slide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DB557F-27F6-E314-0306-28D4D8DF65B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437120" y="1369434"/>
            <a:ext cx="4751706" cy="4113035"/>
          </a:xfrm>
          <a:prstGeom prst="rect">
            <a:avLst/>
          </a:prstGeom>
        </p:spPr>
      </p:pic>
      <p:sp>
        <p:nvSpPr>
          <p:cNvPr id="2" name="Rectangle 1">
            <a:extLst>
              <a:ext uri="{FF2B5EF4-FFF2-40B4-BE49-F238E27FC236}">
                <a16:creationId xmlns:a16="http://schemas.microsoft.com/office/drawing/2014/main" id="{AC66A99D-4EC6-A91F-5CC2-E395166BEB9C}"/>
              </a:ext>
            </a:extLst>
          </p:cNvPr>
          <p:cNvSpPr/>
          <p:nvPr userDrawn="1"/>
        </p:nvSpPr>
        <p:spPr>
          <a:xfrm>
            <a:off x="3048000" y="1365504"/>
            <a:ext cx="585216" cy="4120896"/>
          </a:xfrm>
          <a:prstGeom prst="rect">
            <a:avLst/>
          </a:prstGeom>
          <a:solidFill>
            <a:srgbClr val="03A7E1">
              <a:alpha val="5921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9D0DBE1-2435-5D74-E291-819A2B067A20}"/>
              </a:ext>
            </a:extLst>
          </p:cNvPr>
          <p:cNvSpPr/>
          <p:nvPr userDrawn="1"/>
        </p:nvSpPr>
        <p:spPr>
          <a:xfrm>
            <a:off x="4005072" y="1365504"/>
            <a:ext cx="1200912" cy="4120896"/>
          </a:xfrm>
          <a:prstGeom prst="rect">
            <a:avLst/>
          </a:prstGeom>
          <a:solidFill>
            <a:srgbClr val="00609C">
              <a:alpha val="5921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D340EDC-AA16-F83A-7F39-F1D3456DCFA8}"/>
              </a:ext>
            </a:extLst>
          </p:cNvPr>
          <p:cNvSpPr/>
          <p:nvPr userDrawn="1"/>
        </p:nvSpPr>
        <p:spPr>
          <a:xfrm>
            <a:off x="5565648" y="1365504"/>
            <a:ext cx="1871472" cy="4120896"/>
          </a:xfrm>
          <a:prstGeom prst="rect">
            <a:avLst/>
          </a:prstGeom>
          <a:solidFill>
            <a:srgbClr val="00293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289300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_Content Slide 2">
    <p:spTree>
      <p:nvGrpSpPr>
        <p:cNvPr id="1" name=""/>
        <p:cNvGrpSpPr/>
        <p:nvPr/>
      </p:nvGrpSpPr>
      <p:grpSpPr>
        <a:xfrm>
          <a:off x="0" y="0"/>
          <a:ext cx="0" cy="0"/>
          <a:chOff x="0" y="0"/>
          <a:chExt cx="0" cy="0"/>
        </a:xfrm>
      </p:grpSpPr>
      <p:sp>
        <p:nvSpPr>
          <p:cNvPr id="25" name="Text Placeholder 8">
            <a:extLst>
              <a:ext uri="{FF2B5EF4-FFF2-40B4-BE49-F238E27FC236}">
                <a16:creationId xmlns:a16="http://schemas.microsoft.com/office/drawing/2014/main" id="{4AC94560-8D37-6C4F-B1F9-951ED912DE83}"/>
              </a:ext>
            </a:extLst>
          </p:cNvPr>
          <p:cNvSpPr>
            <a:spLocks noGrp="1"/>
          </p:cNvSpPr>
          <p:nvPr>
            <p:ph type="body" sz="quarter" idx="21" hasCustomPrompt="1"/>
          </p:nvPr>
        </p:nvSpPr>
        <p:spPr>
          <a:xfrm>
            <a:off x="768258" y="3961222"/>
            <a:ext cx="1993112" cy="610783"/>
          </a:xfrm>
        </p:spPr>
        <p:txBody>
          <a:bodyPr anchor="t">
            <a:noAutofit/>
          </a:bodyPr>
          <a:lstStyle>
            <a:lvl1pPr marL="0" indent="0">
              <a:spcBef>
                <a:spcPts val="600"/>
              </a:spcBef>
              <a:buNone/>
              <a:defRPr sz="1800" b="1">
                <a:solidFill>
                  <a:srgbClr val="00609C"/>
                </a:solidFill>
              </a:defRPr>
            </a:lvl1pPr>
          </a:lstStyle>
          <a:p>
            <a:pPr lvl="0"/>
            <a:r>
              <a:rPr lang="en-US"/>
              <a:t>Name</a:t>
            </a:r>
          </a:p>
          <a:p>
            <a:pPr lvl="0"/>
            <a:r>
              <a:rPr lang="en-US"/>
              <a:t>Title</a:t>
            </a:r>
          </a:p>
        </p:txBody>
      </p:sp>
      <p:sp>
        <p:nvSpPr>
          <p:cNvPr id="32" name="Text Placeholder 8">
            <a:extLst>
              <a:ext uri="{FF2B5EF4-FFF2-40B4-BE49-F238E27FC236}">
                <a16:creationId xmlns:a16="http://schemas.microsoft.com/office/drawing/2014/main" id="{2A7E5C2C-DB42-2747-9B4F-F4198838F407}"/>
              </a:ext>
            </a:extLst>
          </p:cNvPr>
          <p:cNvSpPr>
            <a:spLocks noGrp="1"/>
          </p:cNvSpPr>
          <p:nvPr>
            <p:ph type="body" sz="quarter" idx="22" hasCustomPrompt="1"/>
          </p:nvPr>
        </p:nvSpPr>
        <p:spPr>
          <a:xfrm>
            <a:off x="768258" y="4738456"/>
            <a:ext cx="1993112" cy="963598"/>
          </a:xfrm>
        </p:spPr>
        <p:txBody>
          <a:bodyPr anchor="t">
            <a:normAutofit/>
          </a:bodyPr>
          <a:lstStyle>
            <a:lvl1pPr marL="0" indent="0">
              <a:spcBef>
                <a:spcPts val="1200"/>
              </a:spcBef>
              <a:buNone/>
              <a:defRPr sz="1600">
                <a:solidFill>
                  <a:srgbClr val="002939"/>
                </a:solidFill>
              </a:defRPr>
            </a:lvl1pPr>
          </a:lstStyle>
          <a:p>
            <a:pPr lvl="0"/>
            <a:r>
              <a:rPr lang="en-US"/>
              <a:t>Bio</a:t>
            </a:r>
          </a:p>
        </p:txBody>
      </p:sp>
      <p:sp>
        <p:nvSpPr>
          <p:cNvPr id="5" name="Picture Placeholder 4">
            <a:extLst>
              <a:ext uri="{FF2B5EF4-FFF2-40B4-BE49-F238E27FC236}">
                <a16:creationId xmlns:a16="http://schemas.microsoft.com/office/drawing/2014/main" id="{29BB5FF3-4CCA-ED4E-8F8F-CDB1D151FB6F}"/>
              </a:ext>
            </a:extLst>
          </p:cNvPr>
          <p:cNvSpPr>
            <a:spLocks noGrp="1"/>
          </p:cNvSpPr>
          <p:nvPr>
            <p:ph type="pic" sz="quarter" idx="31"/>
          </p:nvPr>
        </p:nvSpPr>
        <p:spPr>
          <a:xfrm>
            <a:off x="761802" y="1576272"/>
            <a:ext cx="1999729" cy="2217853"/>
          </a:xfrm>
        </p:spPr>
        <p:txBody>
          <a:bodyPr/>
          <a:lstStyle>
            <a:lvl1pPr marL="0" indent="0">
              <a:buNone/>
              <a:defRPr/>
            </a:lvl1pPr>
          </a:lstStyle>
          <a:p>
            <a:r>
              <a:rPr lang="en-US"/>
              <a:t>Click icon to add picture</a:t>
            </a:r>
          </a:p>
        </p:txBody>
      </p:sp>
      <p:sp>
        <p:nvSpPr>
          <p:cNvPr id="41" name="Picture Placeholder 4">
            <a:extLst>
              <a:ext uri="{FF2B5EF4-FFF2-40B4-BE49-F238E27FC236}">
                <a16:creationId xmlns:a16="http://schemas.microsoft.com/office/drawing/2014/main" id="{095E937E-A410-1D47-805C-6B8E4050D154}"/>
              </a:ext>
            </a:extLst>
          </p:cNvPr>
          <p:cNvSpPr>
            <a:spLocks noGrp="1"/>
          </p:cNvSpPr>
          <p:nvPr>
            <p:ph type="pic" sz="quarter" idx="32"/>
          </p:nvPr>
        </p:nvSpPr>
        <p:spPr>
          <a:xfrm>
            <a:off x="2931935" y="1576272"/>
            <a:ext cx="1999729" cy="2217853"/>
          </a:xfrm>
        </p:spPr>
        <p:txBody>
          <a:bodyPr/>
          <a:lstStyle>
            <a:lvl1pPr marL="0" indent="0">
              <a:buNone/>
              <a:defRPr/>
            </a:lvl1pPr>
          </a:lstStyle>
          <a:p>
            <a:r>
              <a:rPr lang="en-US"/>
              <a:t>Click icon to add picture</a:t>
            </a:r>
          </a:p>
        </p:txBody>
      </p:sp>
      <p:sp>
        <p:nvSpPr>
          <p:cNvPr id="42" name="Picture Placeholder 4">
            <a:extLst>
              <a:ext uri="{FF2B5EF4-FFF2-40B4-BE49-F238E27FC236}">
                <a16:creationId xmlns:a16="http://schemas.microsoft.com/office/drawing/2014/main" id="{7CF6E0F3-4C7F-454F-B607-9AB1B1C77487}"/>
              </a:ext>
            </a:extLst>
          </p:cNvPr>
          <p:cNvSpPr>
            <a:spLocks noGrp="1"/>
          </p:cNvSpPr>
          <p:nvPr>
            <p:ph type="pic" sz="quarter" idx="33"/>
          </p:nvPr>
        </p:nvSpPr>
        <p:spPr>
          <a:xfrm>
            <a:off x="5094548" y="1576272"/>
            <a:ext cx="1999729" cy="2217853"/>
          </a:xfrm>
        </p:spPr>
        <p:txBody>
          <a:bodyPr/>
          <a:lstStyle>
            <a:lvl1pPr marL="0" indent="0">
              <a:buNone/>
              <a:defRPr/>
            </a:lvl1pPr>
          </a:lstStyle>
          <a:p>
            <a:r>
              <a:rPr lang="en-US"/>
              <a:t>Click icon to add picture</a:t>
            </a:r>
          </a:p>
        </p:txBody>
      </p:sp>
      <p:sp>
        <p:nvSpPr>
          <p:cNvPr id="43" name="Picture Placeholder 4">
            <a:extLst>
              <a:ext uri="{FF2B5EF4-FFF2-40B4-BE49-F238E27FC236}">
                <a16:creationId xmlns:a16="http://schemas.microsoft.com/office/drawing/2014/main" id="{1A00AE12-A10E-8E4D-BF71-26A04B6CA148}"/>
              </a:ext>
            </a:extLst>
          </p:cNvPr>
          <p:cNvSpPr>
            <a:spLocks noGrp="1"/>
          </p:cNvSpPr>
          <p:nvPr>
            <p:ph type="pic" sz="quarter" idx="34"/>
          </p:nvPr>
        </p:nvSpPr>
        <p:spPr>
          <a:xfrm>
            <a:off x="7286020" y="1576272"/>
            <a:ext cx="2001047" cy="2217853"/>
          </a:xfrm>
        </p:spPr>
        <p:txBody>
          <a:bodyPr/>
          <a:lstStyle>
            <a:lvl1pPr marL="0" indent="0">
              <a:buNone/>
              <a:defRPr/>
            </a:lvl1pPr>
          </a:lstStyle>
          <a:p>
            <a:r>
              <a:rPr lang="en-US"/>
              <a:t>Click icon to add picture</a:t>
            </a:r>
          </a:p>
        </p:txBody>
      </p:sp>
      <p:sp>
        <p:nvSpPr>
          <p:cNvPr id="44" name="Picture Placeholder 4">
            <a:extLst>
              <a:ext uri="{FF2B5EF4-FFF2-40B4-BE49-F238E27FC236}">
                <a16:creationId xmlns:a16="http://schemas.microsoft.com/office/drawing/2014/main" id="{9921FA66-7E8A-7D47-81C4-A0B769912A79}"/>
              </a:ext>
            </a:extLst>
          </p:cNvPr>
          <p:cNvSpPr>
            <a:spLocks noGrp="1"/>
          </p:cNvSpPr>
          <p:nvPr>
            <p:ph type="pic" sz="quarter" idx="35"/>
          </p:nvPr>
        </p:nvSpPr>
        <p:spPr>
          <a:xfrm>
            <a:off x="9420829" y="1576272"/>
            <a:ext cx="1999729" cy="2217853"/>
          </a:xfrm>
        </p:spPr>
        <p:txBody>
          <a:bodyPr/>
          <a:lstStyle>
            <a:lvl1pPr marL="0" indent="0">
              <a:buNone/>
              <a:defRPr/>
            </a:lvl1pPr>
          </a:lstStyle>
          <a:p>
            <a:r>
              <a:rPr lang="en-US"/>
              <a:t>Click icon to add picture</a:t>
            </a:r>
          </a:p>
        </p:txBody>
      </p:sp>
      <p:sp>
        <p:nvSpPr>
          <p:cNvPr id="45" name="Text Placeholder 8">
            <a:extLst>
              <a:ext uri="{FF2B5EF4-FFF2-40B4-BE49-F238E27FC236}">
                <a16:creationId xmlns:a16="http://schemas.microsoft.com/office/drawing/2014/main" id="{81524ABC-14D5-1749-AC4E-DE12B4726C93}"/>
              </a:ext>
            </a:extLst>
          </p:cNvPr>
          <p:cNvSpPr>
            <a:spLocks noGrp="1"/>
          </p:cNvSpPr>
          <p:nvPr>
            <p:ph type="body" sz="quarter" idx="36" hasCustomPrompt="1"/>
          </p:nvPr>
        </p:nvSpPr>
        <p:spPr>
          <a:xfrm>
            <a:off x="2931936" y="3961222"/>
            <a:ext cx="1993112" cy="610783"/>
          </a:xfrm>
        </p:spPr>
        <p:txBody>
          <a:bodyPr anchor="t">
            <a:noAutofit/>
          </a:bodyPr>
          <a:lstStyle>
            <a:lvl1pPr marL="0" indent="0">
              <a:spcBef>
                <a:spcPts val="600"/>
              </a:spcBef>
              <a:buNone/>
              <a:defRPr sz="2000" b="1">
                <a:solidFill>
                  <a:srgbClr val="00609C"/>
                </a:solidFill>
              </a:defRPr>
            </a:lvl1pPr>
          </a:lstStyle>
          <a:p>
            <a:pPr lvl="0"/>
            <a:r>
              <a:rPr lang="en-US"/>
              <a:t>Name</a:t>
            </a:r>
          </a:p>
          <a:p>
            <a:pPr lvl="0"/>
            <a:r>
              <a:rPr lang="en-US"/>
              <a:t>Title</a:t>
            </a:r>
          </a:p>
        </p:txBody>
      </p:sp>
      <p:sp>
        <p:nvSpPr>
          <p:cNvPr id="46" name="Text Placeholder 8">
            <a:extLst>
              <a:ext uri="{FF2B5EF4-FFF2-40B4-BE49-F238E27FC236}">
                <a16:creationId xmlns:a16="http://schemas.microsoft.com/office/drawing/2014/main" id="{841189C7-98E3-E949-A6B9-310922BF17F1}"/>
              </a:ext>
            </a:extLst>
          </p:cNvPr>
          <p:cNvSpPr>
            <a:spLocks noGrp="1"/>
          </p:cNvSpPr>
          <p:nvPr>
            <p:ph type="body" sz="quarter" idx="37" hasCustomPrompt="1"/>
          </p:nvPr>
        </p:nvSpPr>
        <p:spPr>
          <a:xfrm>
            <a:off x="2931936" y="4738456"/>
            <a:ext cx="1993112" cy="963598"/>
          </a:xfrm>
        </p:spPr>
        <p:txBody>
          <a:bodyPr anchor="t">
            <a:normAutofit/>
          </a:bodyPr>
          <a:lstStyle>
            <a:lvl1pPr marL="0" indent="0">
              <a:spcBef>
                <a:spcPts val="1200"/>
              </a:spcBef>
              <a:buNone/>
              <a:defRPr sz="1600">
                <a:solidFill>
                  <a:srgbClr val="002939"/>
                </a:solidFill>
              </a:defRPr>
            </a:lvl1pPr>
          </a:lstStyle>
          <a:p>
            <a:pPr lvl="0"/>
            <a:r>
              <a:rPr lang="en-US"/>
              <a:t>Bio</a:t>
            </a:r>
          </a:p>
        </p:txBody>
      </p:sp>
      <p:sp>
        <p:nvSpPr>
          <p:cNvPr id="47" name="Text Placeholder 8">
            <a:extLst>
              <a:ext uri="{FF2B5EF4-FFF2-40B4-BE49-F238E27FC236}">
                <a16:creationId xmlns:a16="http://schemas.microsoft.com/office/drawing/2014/main" id="{423079E8-9CB1-BE4E-9782-E7EC54578EED}"/>
              </a:ext>
            </a:extLst>
          </p:cNvPr>
          <p:cNvSpPr>
            <a:spLocks noGrp="1"/>
          </p:cNvSpPr>
          <p:nvPr>
            <p:ph type="body" sz="quarter" idx="38" hasCustomPrompt="1"/>
          </p:nvPr>
        </p:nvSpPr>
        <p:spPr>
          <a:xfrm>
            <a:off x="5093742" y="3961222"/>
            <a:ext cx="1993112" cy="610783"/>
          </a:xfrm>
        </p:spPr>
        <p:txBody>
          <a:bodyPr anchor="t">
            <a:noAutofit/>
          </a:bodyPr>
          <a:lstStyle>
            <a:lvl1pPr marL="0" indent="0">
              <a:spcBef>
                <a:spcPts val="600"/>
              </a:spcBef>
              <a:buNone/>
              <a:defRPr sz="2000" b="1">
                <a:solidFill>
                  <a:srgbClr val="00609C"/>
                </a:solidFill>
              </a:defRPr>
            </a:lvl1pPr>
          </a:lstStyle>
          <a:p>
            <a:pPr lvl="0"/>
            <a:r>
              <a:rPr lang="en-US"/>
              <a:t>Name</a:t>
            </a:r>
          </a:p>
          <a:p>
            <a:pPr lvl="0"/>
            <a:r>
              <a:rPr lang="en-US"/>
              <a:t>Title</a:t>
            </a:r>
          </a:p>
        </p:txBody>
      </p:sp>
      <p:sp>
        <p:nvSpPr>
          <p:cNvPr id="48" name="Text Placeholder 8">
            <a:extLst>
              <a:ext uri="{FF2B5EF4-FFF2-40B4-BE49-F238E27FC236}">
                <a16:creationId xmlns:a16="http://schemas.microsoft.com/office/drawing/2014/main" id="{1142EA3E-28E7-C444-8D26-13FCC6C77A22}"/>
              </a:ext>
            </a:extLst>
          </p:cNvPr>
          <p:cNvSpPr>
            <a:spLocks noGrp="1"/>
          </p:cNvSpPr>
          <p:nvPr>
            <p:ph type="body" sz="quarter" idx="39" hasCustomPrompt="1"/>
          </p:nvPr>
        </p:nvSpPr>
        <p:spPr>
          <a:xfrm>
            <a:off x="5093742" y="4738456"/>
            <a:ext cx="1993112" cy="963598"/>
          </a:xfrm>
        </p:spPr>
        <p:txBody>
          <a:bodyPr anchor="t">
            <a:normAutofit/>
          </a:bodyPr>
          <a:lstStyle>
            <a:lvl1pPr marL="0" indent="0">
              <a:spcBef>
                <a:spcPts val="1200"/>
              </a:spcBef>
              <a:buNone/>
              <a:defRPr sz="1600">
                <a:solidFill>
                  <a:srgbClr val="002939"/>
                </a:solidFill>
              </a:defRPr>
            </a:lvl1pPr>
          </a:lstStyle>
          <a:p>
            <a:pPr lvl="0"/>
            <a:r>
              <a:rPr lang="en-US"/>
              <a:t>Bio</a:t>
            </a:r>
          </a:p>
        </p:txBody>
      </p:sp>
      <p:sp>
        <p:nvSpPr>
          <p:cNvPr id="49" name="Text Placeholder 8">
            <a:extLst>
              <a:ext uri="{FF2B5EF4-FFF2-40B4-BE49-F238E27FC236}">
                <a16:creationId xmlns:a16="http://schemas.microsoft.com/office/drawing/2014/main" id="{ABA7601C-D8BB-3140-A302-9EADA9C961ED}"/>
              </a:ext>
            </a:extLst>
          </p:cNvPr>
          <p:cNvSpPr>
            <a:spLocks noGrp="1"/>
          </p:cNvSpPr>
          <p:nvPr>
            <p:ph type="body" sz="quarter" idx="40" hasCustomPrompt="1"/>
          </p:nvPr>
        </p:nvSpPr>
        <p:spPr>
          <a:xfrm>
            <a:off x="7286020" y="3961222"/>
            <a:ext cx="1993112" cy="610783"/>
          </a:xfrm>
        </p:spPr>
        <p:txBody>
          <a:bodyPr anchor="t">
            <a:noAutofit/>
          </a:bodyPr>
          <a:lstStyle>
            <a:lvl1pPr marL="0" indent="0">
              <a:spcBef>
                <a:spcPts val="600"/>
              </a:spcBef>
              <a:buNone/>
              <a:defRPr sz="2000" b="1">
                <a:solidFill>
                  <a:srgbClr val="00609C"/>
                </a:solidFill>
              </a:defRPr>
            </a:lvl1pPr>
          </a:lstStyle>
          <a:p>
            <a:pPr lvl="0"/>
            <a:r>
              <a:rPr lang="en-US"/>
              <a:t>Name</a:t>
            </a:r>
          </a:p>
          <a:p>
            <a:pPr lvl="0"/>
            <a:r>
              <a:rPr lang="en-US"/>
              <a:t>Title</a:t>
            </a:r>
          </a:p>
        </p:txBody>
      </p:sp>
      <p:sp>
        <p:nvSpPr>
          <p:cNvPr id="50" name="Text Placeholder 8">
            <a:extLst>
              <a:ext uri="{FF2B5EF4-FFF2-40B4-BE49-F238E27FC236}">
                <a16:creationId xmlns:a16="http://schemas.microsoft.com/office/drawing/2014/main" id="{10BC74EB-D79F-A741-BE2B-CE279BC637A3}"/>
              </a:ext>
            </a:extLst>
          </p:cNvPr>
          <p:cNvSpPr>
            <a:spLocks noGrp="1"/>
          </p:cNvSpPr>
          <p:nvPr>
            <p:ph type="body" sz="quarter" idx="41" hasCustomPrompt="1"/>
          </p:nvPr>
        </p:nvSpPr>
        <p:spPr>
          <a:xfrm>
            <a:off x="7286020" y="4738456"/>
            <a:ext cx="1993112" cy="963598"/>
          </a:xfrm>
        </p:spPr>
        <p:txBody>
          <a:bodyPr anchor="t">
            <a:normAutofit/>
          </a:bodyPr>
          <a:lstStyle>
            <a:lvl1pPr marL="0" indent="0">
              <a:spcBef>
                <a:spcPts val="1200"/>
              </a:spcBef>
              <a:buNone/>
              <a:defRPr sz="1600">
                <a:solidFill>
                  <a:srgbClr val="002939"/>
                </a:solidFill>
              </a:defRPr>
            </a:lvl1pPr>
          </a:lstStyle>
          <a:p>
            <a:pPr lvl="0"/>
            <a:r>
              <a:rPr lang="en-US"/>
              <a:t>Bio</a:t>
            </a:r>
          </a:p>
        </p:txBody>
      </p:sp>
      <p:sp>
        <p:nvSpPr>
          <p:cNvPr id="51" name="Text Placeholder 8">
            <a:extLst>
              <a:ext uri="{FF2B5EF4-FFF2-40B4-BE49-F238E27FC236}">
                <a16:creationId xmlns:a16="http://schemas.microsoft.com/office/drawing/2014/main" id="{E9D33BBE-84E5-F044-8EA1-FFB901D66EE0}"/>
              </a:ext>
            </a:extLst>
          </p:cNvPr>
          <p:cNvSpPr>
            <a:spLocks noGrp="1"/>
          </p:cNvSpPr>
          <p:nvPr>
            <p:ph type="body" sz="quarter" idx="42" hasCustomPrompt="1"/>
          </p:nvPr>
        </p:nvSpPr>
        <p:spPr>
          <a:xfrm>
            <a:off x="9420830" y="3961222"/>
            <a:ext cx="1993112" cy="610783"/>
          </a:xfrm>
        </p:spPr>
        <p:txBody>
          <a:bodyPr anchor="t">
            <a:normAutofit/>
          </a:bodyPr>
          <a:lstStyle>
            <a:lvl1pPr marL="0" indent="0">
              <a:spcBef>
                <a:spcPts val="600"/>
              </a:spcBef>
              <a:buNone/>
              <a:defRPr sz="2200">
                <a:solidFill>
                  <a:srgbClr val="00609C"/>
                </a:solidFill>
              </a:defRPr>
            </a:lvl1pPr>
          </a:lstStyle>
          <a:p>
            <a:pPr lvl="0"/>
            <a:r>
              <a:rPr lang="en-US"/>
              <a:t>Name</a:t>
            </a:r>
          </a:p>
          <a:p>
            <a:pPr lvl="0"/>
            <a:r>
              <a:rPr lang="en-US"/>
              <a:t>Title</a:t>
            </a:r>
          </a:p>
        </p:txBody>
      </p:sp>
      <p:sp>
        <p:nvSpPr>
          <p:cNvPr id="52" name="Text Placeholder 8">
            <a:extLst>
              <a:ext uri="{FF2B5EF4-FFF2-40B4-BE49-F238E27FC236}">
                <a16:creationId xmlns:a16="http://schemas.microsoft.com/office/drawing/2014/main" id="{B328FBCE-5532-1F45-A13A-DF377576EA57}"/>
              </a:ext>
            </a:extLst>
          </p:cNvPr>
          <p:cNvSpPr>
            <a:spLocks noGrp="1"/>
          </p:cNvSpPr>
          <p:nvPr>
            <p:ph type="body" sz="quarter" idx="43" hasCustomPrompt="1"/>
          </p:nvPr>
        </p:nvSpPr>
        <p:spPr>
          <a:xfrm>
            <a:off x="9420830" y="4738456"/>
            <a:ext cx="1993112" cy="963598"/>
          </a:xfrm>
        </p:spPr>
        <p:txBody>
          <a:bodyPr anchor="t">
            <a:normAutofit/>
          </a:bodyPr>
          <a:lstStyle>
            <a:lvl1pPr marL="0" indent="0">
              <a:spcBef>
                <a:spcPts val="1200"/>
              </a:spcBef>
              <a:buNone/>
              <a:defRPr sz="1600">
                <a:solidFill>
                  <a:srgbClr val="002939"/>
                </a:solidFill>
              </a:defRPr>
            </a:lvl1pPr>
          </a:lstStyle>
          <a:p>
            <a:pPr lvl="0"/>
            <a:r>
              <a:rPr lang="en-US"/>
              <a:t>Bio</a:t>
            </a:r>
          </a:p>
        </p:txBody>
      </p:sp>
      <p:sp>
        <p:nvSpPr>
          <p:cNvPr id="53" name="object 18">
            <a:extLst>
              <a:ext uri="{FF2B5EF4-FFF2-40B4-BE49-F238E27FC236}">
                <a16:creationId xmlns:a16="http://schemas.microsoft.com/office/drawing/2014/main" id="{301D8853-7570-0348-81B7-8514CF7F6C53}"/>
              </a:ext>
            </a:extLst>
          </p:cNvPr>
          <p:cNvSpPr txBox="1">
            <a:spLocks noGrp="1"/>
          </p:cNvSpPr>
          <p:nvPr>
            <p:ph type="title"/>
          </p:nvPr>
        </p:nvSpPr>
        <p:spPr>
          <a:xfrm>
            <a:off x="751221" y="581379"/>
            <a:ext cx="10675802"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defRPr>
            </a:lvl1pPr>
          </a:lstStyle>
          <a:p>
            <a:pPr marL="12700">
              <a:lnSpc>
                <a:spcPct val="100000"/>
              </a:lnSpc>
              <a:spcBef>
                <a:spcPts val="125"/>
              </a:spcBef>
            </a:pPr>
            <a:r>
              <a:rPr lang="en-US" spc="5"/>
              <a:t>Click to edit Master title style</a:t>
            </a:r>
            <a:endParaRPr spc="5"/>
          </a:p>
        </p:txBody>
      </p:sp>
      <p:sp>
        <p:nvSpPr>
          <p:cNvPr id="3" name="object 2">
            <a:extLst>
              <a:ext uri="{FF2B5EF4-FFF2-40B4-BE49-F238E27FC236}">
                <a16:creationId xmlns:a16="http://schemas.microsoft.com/office/drawing/2014/main" id="{6E58B382-914D-CD27-0D7F-3AC0620F433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585E309C-8DBD-CA6C-020B-1ACA536EF8D9}"/>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6" name="Picture 5" descr="A black and blue logo&#10;&#10;Description automatically generated">
            <a:extLst>
              <a:ext uri="{FF2B5EF4-FFF2-40B4-BE49-F238E27FC236}">
                <a16:creationId xmlns:a16="http://schemas.microsoft.com/office/drawing/2014/main" id="{0BF10047-DF69-5578-610C-1D24D81017F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10655460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1_Title Slide 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CAE1EE1-63A3-AFD6-7403-775373BCD522}"/>
              </a:ext>
            </a:extLst>
          </p:cNvPr>
          <p:cNvSpPr/>
          <p:nvPr userDrawn="1"/>
        </p:nvSpPr>
        <p:spPr>
          <a:xfrm>
            <a:off x="6094412" y="4180114"/>
            <a:ext cx="6094413" cy="2677886"/>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a:extLst>
              <a:ext uri="{FF2B5EF4-FFF2-40B4-BE49-F238E27FC236}">
                <a16:creationId xmlns:a16="http://schemas.microsoft.com/office/drawing/2014/main" id="{BC1BF6E8-02B0-0844-917A-7B26681651E7}"/>
              </a:ext>
            </a:extLst>
          </p:cNvPr>
          <p:cNvSpPr>
            <a:spLocks noGrp="1"/>
          </p:cNvSpPr>
          <p:nvPr>
            <p:ph type="body" sz="quarter" idx="10" hasCustomPrompt="1"/>
          </p:nvPr>
        </p:nvSpPr>
        <p:spPr>
          <a:xfrm>
            <a:off x="761802" y="1485806"/>
            <a:ext cx="4697776" cy="4165686"/>
          </a:xfrm>
        </p:spPr>
        <p:txBody>
          <a:bodyPr>
            <a:noAutofit/>
          </a:bodyPr>
          <a:lstStyle>
            <a:lvl1pPr marL="0" indent="0">
              <a:buNone/>
              <a:defRPr sz="1800">
                <a:solidFill>
                  <a:srgbClr val="00609C"/>
                </a:solidFill>
                <a:latin typeface="Arial" panose="020B0604020202020204" pitchFamily="34" charset="0"/>
                <a:cs typeface="Arial" panose="020B0604020202020204" pitchFamily="34" charset="0"/>
              </a:defRPr>
            </a:lvl1pPr>
          </a:lstStyle>
          <a:p>
            <a:pPr lvl="0"/>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 </a:t>
            </a:r>
            <a:r>
              <a:rPr lang="en-US" err="1"/>
              <a:t>velit</a:t>
            </a:r>
            <a:r>
              <a:rPr lang="en-US"/>
              <a:t> </a:t>
            </a:r>
            <a:r>
              <a:rPr lang="en-US" err="1"/>
              <a:t>esse</a:t>
            </a:r>
            <a:r>
              <a:rPr lang="en-US"/>
              <a:t> </a:t>
            </a:r>
            <a:r>
              <a:rPr lang="en-US" err="1"/>
              <a:t>cillum</a:t>
            </a:r>
            <a:r>
              <a:rPr lang="en-US"/>
              <a:t> dolore </a:t>
            </a:r>
            <a:r>
              <a:rPr lang="en-US" err="1"/>
              <a:t>eu</a:t>
            </a:r>
            <a:r>
              <a:rPr lang="en-US"/>
              <a:t> </a:t>
            </a:r>
            <a:r>
              <a:rPr lang="en-US" err="1"/>
              <a:t>fugiat</a:t>
            </a:r>
            <a:r>
              <a:rPr lang="en-US"/>
              <a:t> </a:t>
            </a:r>
            <a:r>
              <a:rPr lang="en-US" err="1"/>
              <a:t>nulla</a:t>
            </a:r>
            <a:r>
              <a:rPr lang="en-US"/>
              <a:t>  </a:t>
            </a:r>
            <a:r>
              <a:rPr lang="en-US" err="1"/>
              <a:t>pariatur</a:t>
            </a:r>
            <a:r>
              <a:rPr lang="en-US"/>
              <a:t>.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 sunt in culpa qui </a:t>
            </a:r>
            <a:r>
              <a:rPr lang="en-US" err="1"/>
              <a:t>officia</a:t>
            </a:r>
            <a:r>
              <a:rPr lang="en-US"/>
              <a:t> </a:t>
            </a:r>
            <a:r>
              <a:rPr lang="en-US" err="1"/>
              <a:t>deserunt</a:t>
            </a:r>
            <a:r>
              <a:rPr lang="en-US"/>
              <a:t> </a:t>
            </a:r>
            <a:r>
              <a:rPr lang="en-US" err="1"/>
              <a:t>mollit</a:t>
            </a:r>
            <a:r>
              <a:rPr lang="en-US"/>
              <a:t> ani.</a:t>
            </a:r>
          </a:p>
        </p:txBody>
      </p:sp>
      <p:sp>
        <p:nvSpPr>
          <p:cNvPr id="18" name="Text Placeholder 7">
            <a:extLst>
              <a:ext uri="{FF2B5EF4-FFF2-40B4-BE49-F238E27FC236}">
                <a16:creationId xmlns:a16="http://schemas.microsoft.com/office/drawing/2014/main" id="{CEF89250-46BF-644A-B1B1-1AB10C555CF6}"/>
              </a:ext>
            </a:extLst>
          </p:cNvPr>
          <p:cNvSpPr>
            <a:spLocks noGrp="1"/>
          </p:cNvSpPr>
          <p:nvPr>
            <p:ph type="body" sz="quarter" idx="14" hasCustomPrompt="1"/>
          </p:nvPr>
        </p:nvSpPr>
        <p:spPr>
          <a:xfrm>
            <a:off x="753574" y="570774"/>
            <a:ext cx="471658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Page Content Header</a:t>
            </a:r>
          </a:p>
        </p:txBody>
      </p:sp>
      <p:sp>
        <p:nvSpPr>
          <p:cNvPr id="3" name="object 2">
            <a:extLst>
              <a:ext uri="{FF2B5EF4-FFF2-40B4-BE49-F238E27FC236}">
                <a16:creationId xmlns:a16="http://schemas.microsoft.com/office/drawing/2014/main" id="{4C545178-F359-738F-9F96-6FD7AFE47A29}"/>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chemeClr val="bg1"/>
                </a:solidFill>
                <a:latin typeface="Arial"/>
                <a:cs typeface="Arial"/>
              </a:rPr>
              <a:t>Copyright</a:t>
            </a:r>
            <a:r>
              <a:rPr sz="800" spc="-15">
                <a:solidFill>
                  <a:schemeClr val="bg1"/>
                </a:solidFill>
                <a:latin typeface="Arial"/>
                <a:cs typeface="Arial"/>
              </a:rPr>
              <a:t> </a:t>
            </a:r>
            <a:r>
              <a:rPr sz="800">
                <a:solidFill>
                  <a:schemeClr val="bg1"/>
                </a:solidFill>
                <a:latin typeface="Arial"/>
                <a:cs typeface="Arial"/>
              </a:rPr>
              <a:t>©</a:t>
            </a:r>
            <a:r>
              <a:rPr sz="800" spc="-10">
                <a:solidFill>
                  <a:schemeClr val="bg1"/>
                </a:solidFill>
                <a:latin typeface="Arial"/>
                <a:cs typeface="Arial"/>
              </a:rPr>
              <a:t> </a:t>
            </a:r>
            <a:fld id="{CD993E85-15C8-8F47-9FC5-67DF44D9AAD8}" type="datetimeyyyy">
              <a:rPr lang="en-US" sz="800" spc="-5" smtClean="0">
                <a:solidFill>
                  <a:schemeClr val="bg1"/>
                </a:solidFill>
                <a:latin typeface="Arial"/>
                <a:cs typeface="Arial"/>
              </a:rPr>
              <a:t>2025</a:t>
            </a:fld>
            <a:r>
              <a:rPr sz="800" spc="-10">
                <a:solidFill>
                  <a:schemeClr val="bg1"/>
                </a:solidFill>
                <a:latin typeface="Arial"/>
                <a:cs typeface="Arial"/>
              </a:rPr>
              <a:t> </a:t>
            </a:r>
            <a:r>
              <a:rPr sz="800" err="1">
                <a:solidFill>
                  <a:schemeClr val="bg1"/>
                </a:solidFill>
                <a:latin typeface="Arial"/>
                <a:cs typeface="Arial"/>
              </a:rPr>
              <a:t>ModivCare</a:t>
            </a:r>
            <a:r>
              <a:rPr sz="800">
                <a:solidFill>
                  <a:schemeClr val="bg1"/>
                </a:solidFill>
                <a:latin typeface="Arial"/>
                <a:cs typeface="Arial"/>
              </a:rPr>
              <a:t>®</a:t>
            </a:r>
            <a:r>
              <a:rPr sz="800" spc="-10">
                <a:solidFill>
                  <a:schemeClr val="bg1"/>
                </a:solidFill>
                <a:latin typeface="Arial"/>
                <a:cs typeface="Arial"/>
              </a:rPr>
              <a:t> </a:t>
            </a:r>
            <a:r>
              <a:rPr sz="800">
                <a:solidFill>
                  <a:schemeClr val="bg1"/>
                </a:solidFill>
                <a:latin typeface="Arial"/>
                <a:cs typeface="Arial"/>
              </a:rPr>
              <a:t>Solutions</a:t>
            </a:r>
            <a:r>
              <a:rPr sz="800" spc="-10">
                <a:solidFill>
                  <a:schemeClr val="bg1"/>
                </a:solidFill>
                <a:latin typeface="Arial"/>
                <a:cs typeface="Arial"/>
              </a:rPr>
              <a:t> </a:t>
            </a:r>
            <a:r>
              <a:rPr sz="800" spc="-5">
                <a:solidFill>
                  <a:schemeClr val="bg1"/>
                </a:solidFill>
                <a:latin typeface="Arial"/>
                <a:cs typeface="Arial"/>
              </a:rPr>
              <a:t>LLC</a:t>
            </a:r>
            <a:r>
              <a:rPr sz="800" spc="-10">
                <a:solidFill>
                  <a:schemeClr val="bg1"/>
                </a:solidFill>
                <a:latin typeface="Arial"/>
                <a:cs typeface="Arial"/>
              </a:rPr>
              <a:t> </a:t>
            </a:r>
            <a:r>
              <a:rPr sz="800">
                <a:solidFill>
                  <a:schemeClr val="bg1"/>
                </a:solidFill>
                <a:latin typeface="Arial"/>
                <a:cs typeface="Arial"/>
              </a:rPr>
              <a:t>-</a:t>
            </a:r>
            <a:r>
              <a:rPr sz="800" spc="-10">
                <a:solidFill>
                  <a:schemeClr val="bg1"/>
                </a:solidFill>
                <a:latin typeface="Arial"/>
                <a:cs typeface="Arial"/>
              </a:rPr>
              <a:t> </a:t>
            </a:r>
            <a:r>
              <a:rPr sz="800" spc="-5">
                <a:solidFill>
                  <a:schemeClr val="bg1"/>
                </a:solidFill>
                <a:latin typeface="Arial"/>
                <a:cs typeface="Arial"/>
              </a:rPr>
              <a:t>Confidential</a:t>
            </a:r>
            <a:r>
              <a:rPr sz="800" spc="-15">
                <a:solidFill>
                  <a:schemeClr val="bg1"/>
                </a:solidFill>
                <a:latin typeface="Arial"/>
                <a:cs typeface="Arial"/>
              </a:rPr>
              <a:t> </a:t>
            </a:r>
            <a:r>
              <a:rPr sz="800">
                <a:solidFill>
                  <a:schemeClr val="bg1"/>
                </a:solidFill>
                <a:latin typeface="Arial"/>
                <a:cs typeface="Arial"/>
              </a:rPr>
              <a:t>&amp;</a:t>
            </a:r>
            <a:r>
              <a:rPr sz="800" spc="-5">
                <a:solidFill>
                  <a:schemeClr val="bg1"/>
                </a:solidFill>
                <a:latin typeface="Arial"/>
                <a:cs typeface="Arial"/>
              </a:rPr>
              <a:t> </a:t>
            </a:r>
            <a:r>
              <a:rPr sz="800">
                <a:solidFill>
                  <a:schemeClr val="bg1"/>
                </a:solidFill>
                <a:latin typeface="Arial"/>
                <a:cs typeface="Arial"/>
              </a:rPr>
              <a:t>Proprietary</a:t>
            </a:r>
          </a:p>
        </p:txBody>
      </p:sp>
      <p:sp>
        <p:nvSpPr>
          <p:cNvPr id="4" name="object 16">
            <a:extLst>
              <a:ext uri="{FF2B5EF4-FFF2-40B4-BE49-F238E27FC236}">
                <a16:creationId xmlns:a16="http://schemas.microsoft.com/office/drawing/2014/main" id="{18D63F70-60D4-BEAD-8D16-942BF1AA227A}"/>
              </a:ext>
            </a:extLst>
          </p:cNvPr>
          <p:cNvSpPr txBox="1">
            <a:spLocks/>
          </p:cNvSpPr>
          <p:nvPr userDrawn="1"/>
        </p:nvSpPr>
        <p:spPr>
          <a:xfrm>
            <a:off x="11061159" y="6291367"/>
            <a:ext cx="365665" cy="150939"/>
          </a:xfrm>
          <a:prstGeom prst="rect">
            <a:avLst/>
          </a:prstGeom>
        </p:spPr>
        <p:txBody>
          <a:bodyPr vert="horz" wrap="square" lIns="0" tIns="3175" rIns="0" bIns="0" rtlCol="0">
            <a:spAutoFit/>
          </a:bodyPr>
          <a:lstStyle>
            <a:defPPr>
              <a:defRPr lang="en-US"/>
            </a:defPPr>
            <a:lvl1pPr marL="0" algn="r" defTabSz="761787" rtl="0" eaLnBrk="1" latinLnBrk="0" hangingPunct="1">
              <a:defRPr sz="960" b="0" i="0" kern="1200">
                <a:solidFill>
                  <a:schemeClr val="tx2"/>
                </a:solidFill>
                <a:latin typeface="Proxima Nova" panose="02000506030000020004" pitchFamily="2" charset="0"/>
                <a:ea typeface="+mn-ea"/>
                <a:cs typeface="+mn-cs"/>
              </a:defRPr>
            </a:lvl1pPr>
            <a:lvl2pPr marL="380893" algn="l" defTabSz="761787" rtl="0" eaLnBrk="1" latinLnBrk="0" hangingPunct="1">
              <a:defRPr sz="1500" kern="1200">
                <a:solidFill>
                  <a:schemeClr val="tx1"/>
                </a:solidFill>
                <a:latin typeface="+mn-lt"/>
                <a:ea typeface="+mn-ea"/>
                <a:cs typeface="+mn-cs"/>
              </a:defRPr>
            </a:lvl2pPr>
            <a:lvl3pPr marL="761787" algn="l" defTabSz="761787" rtl="0" eaLnBrk="1" latinLnBrk="0" hangingPunct="1">
              <a:defRPr sz="1500" kern="1200">
                <a:solidFill>
                  <a:schemeClr val="tx1"/>
                </a:solidFill>
                <a:latin typeface="+mn-lt"/>
                <a:ea typeface="+mn-ea"/>
                <a:cs typeface="+mn-cs"/>
              </a:defRPr>
            </a:lvl3pPr>
            <a:lvl4pPr marL="1142680" algn="l" defTabSz="761787" rtl="0" eaLnBrk="1" latinLnBrk="0" hangingPunct="1">
              <a:defRPr sz="1500" kern="1200">
                <a:solidFill>
                  <a:schemeClr val="tx1"/>
                </a:solidFill>
                <a:latin typeface="+mn-lt"/>
                <a:ea typeface="+mn-ea"/>
                <a:cs typeface="+mn-cs"/>
              </a:defRPr>
            </a:lvl4pPr>
            <a:lvl5pPr marL="1523573" algn="l" defTabSz="761787" rtl="0" eaLnBrk="1" latinLnBrk="0" hangingPunct="1">
              <a:defRPr sz="1500" kern="1200">
                <a:solidFill>
                  <a:schemeClr val="tx1"/>
                </a:solidFill>
                <a:latin typeface="+mn-lt"/>
                <a:ea typeface="+mn-ea"/>
                <a:cs typeface="+mn-cs"/>
              </a:defRPr>
            </a:lvl5pPr>
            <a:lvl6pPr marL="1904467" algn="l" defTabSz="761787" rtl="0" eaLnBrk="1" latinLnBrk="0" hangingPunct="1">
              <a:defRPr sz="1500" kern="1200">
                <a:solidFill>
                  <a:schemeClr val="tx1"/>
                </a:solidFill>
                <a:latin typeface="+mn-lt"/>
                <a:ea typeface="+mn-ea"/>
                <a:cs typeface="+mn-cs"/>
              </a:defRPr>
            </a:lvl6pPr>
            <a:lvl7pPr marL="2285360" algn="l" defTabSz="761787" rtl="0" eaLnBrk="1" latinLnBrk="0" hangingPunct="1">
              <a:defRPr sz="1500" kern="1200">
                <a:solidFill>
                  <a:schemeClr val="tx1"/>
                </a:solidFill>
                <a:latin typeface="+mn-lt"/>
                <a:ea typeface="+mn-ea"/>
                <a:cs typeface="+mn-cs"/>
              </a:defRPr>
            </a:lvl7pPr>
            <a:lvl8pPr marL="2666253" algn="l" defTabSz="761787" rtl="0" eaLnBrk="1" latinLnBrk="0" hangingPunct="1">
              <a:defRPr sz="1500" kern="1200">
                <a:solidFill>
                  <a:schemeClr val="tx1"/>
                </a:solidFill>
                <a:latin typeface="+mn-lt"/>
                <a:ea typeface="+mn-ea"/>
                <a:cs typeface="+mn-cs"/>
              </a:defRPr>
            </a:lvl8pPr>
            <a:lvl9pPr marL="3047147" algn="l" defTabSz="761787" rtl="0" eaLnBrk="1" latinLnBrk="0" hangingPunct="1">
              <a:defRPr sz="1500" kern="1200">
                <a:solidFill>
                  <a:schemeClr val="tx1"/>
                </a:solidFill>
                <a:latin typeface="+mn-lt"/>
                <a:ea typeface="+mn-ea"/>
                <a:cs typeface="+mn-cs"/>
              </a:defRPr>
            </a:lvl9pPr>
          </a:lstStyle>
          <a:p>
            <a:pPr marL="38100">
              <a:spcBef>
                <a:spcPts val="25"/>
              </a:spcBef>
            </a:pPr>
            <a:fld id="{81D60167-4931-47E6-BA6A-407CBD079E47}" type="slidenum">
              <a:rPr lang="en-US" smtClean="0">
                <a:solidFill>
                  <a:schemeClr val="bg1"/>
                </a:solidFill>
              </a:rPr>
              <a:pPr marL="38100">
                <a:spcBef>
                  <a:spcPts val="25"/>
                </a:spcBef>
              </a:pPr>
              <a:t>‹#›</a:t>
            </a:fld>
            <a:endParaRPr lang="en-US">
              <a:solidFill>
                <a:schemeClr val="bg1"/>
              </a:solidFill>
            </a:endParaRPr>
          </a:p>
        </p:txBody>
      </p:sp>
      <p:pic>
        <p:nvPicPr>
          <p:cNvPr id="5" name="Picture 4" descr="A black and blue logo&#10;&#10;Description automatically generated">
            <a:extLst>
              <a:ext uri="{FF2B5EF4-FFF2-40B4-BE49-F238E27FC236}">
                <a16:creationId xmlns:a16="http://schemas.microsoft.com/office/drawing/2014/main" id="{F5137913-274A-7CD0-C481-0C566ADAFC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7" name="Text Placeholder 14">
            <a:extLst>
              <a:ext uri="{FF2B5EF4-FFF2-40B4-BE49-F238E27FC236}">
                <a16:creationId xmlns:a16="http://schemas.microsoft.com/office/drawing/2014/main" id="{BE3A1B3D-7C99-CAAF-DA5B-580B47853EF7}"/>
              </a:ext>
            </a:extLst>
          </p:cNvPr>
          <p:cNvSpPr>
            <a:spLocks noGrp="1"/>
          </p:cNvSpPr>
          <p:nvPr>
            <p:ph type="body" sz="quarter" idx="15" hasCustomPrompt="1"/>
          </p:nvPr>
        </p:nvSpPr>
        <p:spPr>
          <a:xfrm>
            <a:off x="6487886" y="4434114"/>
            <a:ext cx="5297714" cy="1217378"/>
          </a:xfrm>
        </p:spPr>
        <p:txBody>
          <a:bodyPr>
            <a:noAutofit/>
          </a:bodyPr>
          <a:lstStyle>
            <a:lvl1pPr marL="0" indent="0">
              <a:buNone/>
              <a:defRPr sz="1800" b="1">
                <a:solidFill>
                  <a:schemeClr val="bg1"/>
                </a:solidFill>
                <a:latin typeface="Arial" panose="020B0604020202020204" pitchFamily="34" charset="0"/>
                <a:cs typeface="Arial" panose="020B0604020202020204" pitchFamily="34" charset="0"/>
              </a:defRPr>
            </a:lvl1pPr>
          </a:lstStyle>
          <a:p>
            <a:pPr lvl="0"/>
            <a:r>
              <a:rPr lang="en-US"/>
              <a:t>XX</a:t>
            </a:r>
          </a:p>
        </p:txBody>
      </p:sp>
      <p:sp>
        <p:nvSpPr>
          <p:cNvPr id="2" name="Picture Placeholder 7">
            <a:extLst>
              <a:ext uri="{FF2B5EF4-FFF2-40B4-BE49-F238E27FC236}">
                <a16:creationId xmlns:a16="http://schemas.microsoft.com/office/drawing/2014/main" id="{21C668BF-0ECA-2236-8D30-71501AEF7986}"/>
              </a:ext>
            </a:extLst>
          </p:cNvPr>
          <p:cNvSpPr>
            <a:spLocks noGrp="1"/>
          </p:cNvSpPr>
          <p:nvPr>
            <p:ph type="pic" sz="quarter" idx="16"/>
          </p:nvPr>
        </p:nvSpPr>
        <p:spPr>
          <a:xfrm>
            <a:off x="6094413" y="0"/>
            <a:ext cx="6094412" cy="4062413"/>
          </a:xfrm>
        </p:spPr>
        <p:txBody>
          <a:bodyPr/>
          <a:lstStyle>
            <a:lvl1pPr marL="0" indent="0">
              <a:buNone/>
              <a:defRPr/>
            </a:lvl1pPr>
          </a:lstStyle>
          <a:p>
            <a:endParaRPr lang="en-US"/>
          </a:p>
        </p:txBody>
      </p:sp>
    </p:spTree>
    <p:extLst>
      <p:ext uri="{BB962C8B-B14F-4D97-AF65-F5344CB8AC3E}">
        <p14:creationId xmlns:p14="http://schemas.microsoft.com/office/powerpoint/2010/main" val="39281277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E8B6603F-9158-2141-9F49-F7D3C21767BC}"/>
              </a:ext>
            </a:extLst>
          </p:cNvPr>
          <p:cNvSpPr>
            <a:spLocks noGrp="1"/>
          </p:cNvSpPr>
          <p:nvPr>
            <p:ph type="body" sz="quarter" idx="11" hasCustomPrompt="1"/>
          </p:nvPr>
        </p:nvSpPr>
        <p:spPr>
          <a:xfrm>
            <a:off x="1841020" y="698500"/>
            <a:ext cx="3618557" cy="762001"/>
          </a:xfrm>
        </p:spPr>
        <p:txBody>
          <a:bodyPr>
            <a:noAutofit/>
          </a:bodyPr>
          <a:lstStyle>
            <a:lvl1pPr marL="0" indent="0">
              <a:spcBef>
                <a:spcPts val="0"/>
              </a:spcBef>
              <a:buNone/>
              <a:defRPr sz="2400" b="1" i="0">
                <a:solidFill>
                  <a:srgbClr val="00609C"/>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Short Header </a:t>
            </a:r>
          </a:p>
          <a:p>
            <a:pPr lvl="0"/>
            <a:r>
              <a:rPr lang="en-US"/>
              <a:t>For Blurb</a:t>
            </a:r>
          </a:p>
        </p:txBody>
      </p:sp>
      <p:sp>
        <p:nvSpPr>
          <p:cNvPr id="20" name="Text Placeholder 17">
            <a:extLst>
              <a:ext uri="{FF2B5EF4-FFF2-40B4-BE49-F238E27FC236}">
                <a16:creationId xmlns:a16="http://schemas.microsoft.com/office/drawing/2014/main" id="{27539157-6642-3D4B-8924-F53BF3A3334C}"/>
              </a:ext>
            </a:extLst>
          </p:cNvPr>
          <p:cNvSpPr>
            <a:spLocks noGrp="1"/>
          </p:cNvSpPr>
          <p:nvPr>
            <p:ph type="body" sz="quarter" idx="12" hasCustomPrompt="1"/>
          </p:nvPr>
        </p:nvSpPr>
        <p:spPr>
          <a:xfrm>
            <a:off x="1841021" y="1587503"/>
            <a:ext cx="3618557" cy="907880"/>
          </a:xfrm>
        </p:spPr>
        <p:txBody>
          <a:bodyPr>
            <a:noAutofit/>
          </a:bodyPr>
          <a:lstStyle>
            <a:lvl1pPr marL="0" indent="0">
              <a:lnSpc>
                <a:spcPct val="100000"/>
              </a:lnSpc>
              <a:spcBef>
                <a:spcPts val="600"/>
              </a:spcBef>
              <a:buNone/>
              <a:defRPr sz="1600" b="0" i="0">
                <a:solidFill>
                  <a:srgbClr val="002939"/>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Id </a:t>
            </a:r>
            <a:r>
              <a:rPr lang="en-US" err="1"/>
              <a:t>venenatis</a:t>
            </a:r>
            <a:r>
              <a:rPr lang="en-US"/>
              <a:t> a </a:t>
            </a:r>
            <a:r>
              <a:rPr lang="en-US" err="1"/>
              <a:t>condimentum</a:t>
            </a:r>
            <a:r>
              <a:rPr lang="en-US"/>
              <a:t> vitae </a:t>
            </a:r>
            <a:r>
              <a:rPr lang="en-US" err="1"/>
              <a:t>sapien</a:t>
            </a:r>
            <a:r>
              <a:rPr lang="en-US"/>
              <a:t> </a:t>
            </a:r>
            <a:r>
              <a:rPr lang="en-US" err="1"/>
              <a:t>pellentesque</a:t>
            </a:r>
            <a:r>
              <a:rPr lang="en-US"/>
              <a:t>.  </a:t>
            </a:r>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p>
        </p:txBody>
      </p:sp>
      <p:sp>
        <p:nvSpPr>
          <p:cNvPr id="4" name="Picture Placeholder 3">
            <a:extLst>
              <a:ext uri="{FF2B5EF4-FFF2-40B4-BE49-F238E27FC236}">
                <a16:creationId xmlns:a16="http://schemas.microsoft.com/office/drawing/2014/main" id="{7330233E-F9F9-E849-9D39-79B3FA54FF15}"/>
              </a:ext>
            </a:extLst>
          </p:cNvPr>
          <p:cNvSpPr>
            <a:spLocks noGrp="1"/>
          </p:cNvSpPr>
          <p:nvPr>
            <p:ph type="pic" sz="quarter" idx="15"/>
          </p:nvPr>
        </p:nvSpPr>
        <p:spPr>
          <a:xfrm>
            <a:off x="761802" y="698500"/>
            <a:ext cx="794865" cy="795073"/>
          </a:xfrm>
        </p:spPr>
        <p:txBody>
          <a:bodyPr>
            <a:normAutofit/>
          </a:bodyPr>
          <a:lstStyle>
            <a:lvl1pPr marL="0" indent="0">
              <a:buNone/>
              <a:defRPr sz="2400"/>
            </a:lvl1pPr>
          </a:lstStyle>
          <a:p>
            <a:r>
              <a:rPr lang="en-US"/>
              <a:t>Click icon to add picture</a:t>
            </a:r>
          </a:p>
        </p:txBody>
      </p:sp>
      <p:sp>
        <p:nvSpPr>
          <p:cNvPr id="19" name="Text Placeholder 17">
            <a:extLst>
              <a:ext uri="{FF2B5EF4-FFF2-40B4-BE49-F238E27FC236}">
                <a16:creationId xmlns:a16="http://schemas.microsoft.com/office/drawing/2014/main" id="{054527CE-EB13-8F4E-9BC0-6E550260327A}"/>
              </a:ext>
            </a:extLst>
          </p:cNvPr>
          <p:cNvSpPr>
            <a:spLocks noGrp="1"/>
          </p:cNvSpPr>
          <p:nvPr>
            <p:ph type="body" sz="quarter" idx="16" hasCustomPrompt="1"/>
          </p:nvPr>
        </p:nvSpPr>
        <p:spPr>
          <a:xfrm>
            <a:off x="1841020" y="3294465"/>
            <a:ext cx="3618557" cy="762001"/>
          </a:xfrm>
        </p:spPr>
        <p:txBody>
          <a:bodyPr>
            <a:noAutofit/>
          </a:bodyPr>
          <a:lstStyle>
            <a:lvl1pPr marL="0" indent="0">
              <a:spcBef>
                <a:spcPts val="0"/>
              </a:spcBef>
              <a:buNone/>
              <a:defRPr sz="2400" b="1" i="0">
                <a:solidFill>
                  <a:srgbClr val="00609C"/>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Short Header </a:t>
            </a:r>
          </a:p>
          <a:p>
            <a:pPr lvl="0"/>
            <a:r>
              <a:rPr lang="en-US"/>
              <a:t>For Blurb</a:t>
            </a:r>
          </a:p>
        </p:txBody>
      </p:sp>
      <p:sp>
        <p:nvSpPr>
          <p:cNvPr id="23" name="Text Placeholder 17">
            <a:extLst>
              <a:ext uri="{FF2B5EF4-FFF2-40B4-BE49-F238E27FC236}">
                <a16:creationId xmlns:a16="http://schemas.microsoft.com/office/drawing/2014/main" id="{53B2D80F-9982-9C45-B754-0355E777CC2B}"/>
              </a:ext>
            </a:extLst>
          </p:cNvPr>
          <p:cNvSpPr>
            <a:spLocks noGrp="1"/>
          </p:cNvSpPr>
          <p:nvPr>
            <p:ph type="body" sz="quarter" idx="17" hasCustomPrompt="1"/>
          </p:nvPr>
        </p:nvSpPr>
        <p:spPr>
          <a:xfrm>
            <a:off x="1841021" y="4183468"/>
            <a:ext cx="3618557" cy="907880"/>
          </a:xfrm>
        </p:spPr>
        <p:txBody>
          <a:bodyPr>
            <a:noAutofit/>
          </a:bodyPr>
          <a:lstStyle>
            <a:lvl1pPr marL="0" indent="0">
              <a:lnSpc>
                <a:spcPct val="100000"/>
              </a:lnSpc>
              <a:spcBef>
                <a:spcPts val="600"/>
              </a:spcBef>
              <a:buNone/>
              <a:defRPr sz="1600" b="0" i="0">
                <a:solidFill>
                  <a:srgbClr val="002939"/>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Id </a:t>
            </a:r>
            <a:r>
              <a:rPr lang="en-US" err="1"/>
              <a:t>venenatis</a:t>
            </a:r>
            <a:r>
              <a:rPr lang="en-US"/>
              <a:t> a </a:t>
            </a:r>
            <a:r>
              <a:rPr lang="en-US" err="1"/>
              <a:t>condimentum</a:t>
            </a:r>
            <a:r>
              <a:rPr lang="en-US"/>
              <a:t> vitae </a:t>
            </a:r>
            <a:r>
              <a:rPr lang="en-US" err="1"/>
              <a:t>sapien</a:t>
            </a:r>
            <a:r>
              <a:rPr lang="en-US"/>
              <a:t> </a:t>
            </a:r>
            <a:r>
              <a:rPr lang="en-US" err="1"/>
              <a:t>pellentesque</a:t>
            </a:r>
            <a:r>
              <a:rPr lang="en-US"/>
              <a:t>.  </a:t>
            </a:r>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p>
        </p:txBody>
      </p:sp>
      <p:sp>
        <p:nvSpPr>
          <p:cNvPr id="25" name="Picture Placeholder 3">
            <a:extLst>
              <a:ext uri="{FF2B5EF4-FFF2-40B4-BE49-F238E27FC236}">
                <a16:creationId xmlns:a16="http://schemas.microsoft.com/office/drawing/2014/main" id="{C78F9E83-63C9-0745-8388-412C5AB3A0F8}"/>
              </a:ext>
            </a:extLst>
          </p:cNvPr>
          <p:cNvSpPr>
            <a:spLocks noGrp="1"/>
          </p:cNvSpPr>
          <p:nvPr>
            <p:ph type="pic" sz="quarter" idx="18"/>
          </p:nvPr>
        </p:nvSpPr>
        <p:spPr>
          <a:xfrm>
            <a:off x="761802" y="3294466"/>
            <a:ext cx="794865" cy="795073"/>
          </a:xfrm>
        </p:spPr>
        <p:txBody>
          <a:bodyPr>
            <a:normAutofit/>
          </a:bodyPr>
          <a:lstStyle>
            <a:lvl1pPr marL="0" indent="0">
              <a:buNone/>
              <a:defRPr sz="2400"/>
            </a:lvl1pPr>
          </a:lstStyle>
          <a:p>
            <a:r>
              <a:rPr lang="en-US"/>
              <a:t>Click icon to add picture</a:t>
            </a:r>
          </a:p>
        </p:txBody>
      </p:sp>
      <p:sp>
        <p:nvSpPr>
          <p:cNvPr id="26" name="Text Placeholder 17">
            <a:extLst>
              <a:ext uri="{FF2B5EF4-FFF2-40B4-BE49-F238E27FC236}">
                <a16:creationId xmlns:a16="http://schemas.microsoft.com/office/drawing/2014/main" id="{1BB4B6C6-1B44-7D43-80FA-F69EE26DABFC}"/>
              </a:ext>
            </a:extLst>
          </p:cNvPr>
          <p:cNvSpPr>
            <a:spLocks noGrp="1"/>
          </p:cNvSpPr>
          <p:nvPr>
            <p:ph type="body" sz="quarter" idx="19" hasCustomPrompt="1"/>
          </p:nvPr>
        </p:nvSpPr>
        <p:spPr>
          <a:xfrm>
            <a:off x="7808266" y="698500"/>
            <a:ext cx="3618557" cy="762001"/>
          </a:xfrm>
        </p:spPr>
        <p:txBody>
          <a:bodyPr>
            <a:noAutofit/>
          </a:bodyPr>
          <a:lstStyle>
            <a:lvl1pPr marL="0" indent="0">
              <a:spcBef>
                <a:spcPts val="0"/>
              </a:spcBef>
              <a:buNone/>
              <a:defRPr sz="2400" b="1" i="0">
                <a:solidFill>
                  <a:srgbClr val="00609C"/>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Short Header </a:t>
            </a:r>
          </a:p>
          <a:p>
            <a:pPr lvl="0"/>
            <a:r>
              <a:rPr lang="en-US"/>
              <a:t>For Blurb</a:t>
            </a:r>
          </a:p>
        </p:txBody>
      </p:sp>
      <p:sp>
        <p:nvSpPr>
          <p:cNvPr id="27" name="Text Placeholder 17">
            <a:extLst>
              <a:ext uri="{FF2B5EF4-FFF2-40B4-BE49-F238E27FC236}">
                <a16:creationId xmlns:a16="http://schemas.microsoft.com/office/drawing/2014/main" id="{155A40BD-6BD5-884F-A092-4EEB18A03B7E}"/>
              </a:ext>
            </a:extLst>
          </p:cNvPr>
          <p:cNvSpPr>
            <a:spLocks noGrp="1"/>
          </p:cNvSpPr>
          <p:nvPr>
            <p:ph type="body" sz="quarter" idx="20" hasCustomPrompt="1"/>
          </p:nvPr>
        </p:nvSpPr>
        <p:spPr>
          <a:xfrm>
            <a:off x="7808267" y="1587503"/>
            <a:ext cx="3618557" cy="907880"/>
          </a:xfrm>
        </p:spPr>
        <p:txBody>
          <a:bodyPr>
            <a:noAutofit/>
          </a:bodyPr>
          <a:lstStyle>
            <a:lvl1pPr marL="0" indent="0">
              <a:lnSpc>
                <a:spcPct val="100000"/>
              </a:lnSpc>
              <a:spcBef>
                <a:spcPts val="600"/>
              </a:spcBef>
              <a:buNone/>
              <a:defRPr sz="1600" b="0" i="0">
                <a:solidFill>
                  <a:srgbClr val="002939"/>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Id </a:t>
            </a:r>
            <a:r>
              <a:rPr lang="en-US" err="1"/>
              <a:t>venenatis</a:t>
            </a:r>
            <a:r>
              <a:rPr lang="en-US"/>
              <a:t> a </a:t>
            </a:r>
            <a:r>
              <a:rPr lang="en-US" err="1"/>
              <a:t>condimentum</a:t>
            </a:r>
            <a:r>
              <a:rPr lang="en-US"/>
              <a:t> vitae </a:t>
            </a:r>
            <a:r>
              <a:rPr lang="en-US" err="1"/>
              <a:t>sapien</a:t>
            </a:r>
            <a:r>
              <a:rPr lang="en-US"/>
              <a:t> </a:t>
            </a:r>
            <a:r>
              <a:rPr lang="en-US" err="1"/>
              <a:t>pellentesque</a:t>
            </a:r>
            <a:r>
              <a:rPr lang="en-US"/>
              <a:t>.  </a:t>
            </a:r>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p>
        </p:txBody>
      </p:sp>
      <p:sp>
        <p:nvSpPr>
          <p:cNvPr id="29" name="Picture Placeholder 3">
            <a:extLst>
              <a:ext uri="{FF2B5EF4-FFF2-40B4-BE49-F238E27FC236}">
                <a16:creationId xmlns:a16="http://schemas.microsoft.com/office/drawing/2014/main" id="{384E9C95-04FA-4C4D-A1C5-018FC2E028E2}"/>
              </a:ext>
            </a:extLst>
          </p:cNvPr>
          <p:cNvSpPr>
            <a:spLocks noGrp="1"/>
          </p:cNvSpPr>
          <p:nvPr>
            <p:ph type="pic" sz="quarter" idx="21"/>
          </p:nvPr>
        </p:nvSpPr>
        <p:spPr>
          <a:xfrm>
            <a:off x="6729049" y="698500"/>
            <a:ext cx="794865" cy="795073"/>
          </a:xfrm>
        </p:spPr>
        <p:txBody>
          <a:bodyPr>
            <a:normAutofit/>
          </a:bodyPr>
          <a:lstStyle>
            <a:lvl1pPr marL="0" indent="0">
              <a:buNone/>
              <a:defRPr sz="2400">
                <a:solidFill>
                  <a:srgbClr val="002939"/>
                </a:solidFill>
              </a:defRPr>
            </a:lvl1pPr>
          </a:lstStyle>
          <a:p>
            <a:r>
              <a:rPr lang="en-US"/>
              <a:t>Click icon to add picture</a:t>
            </a:r>
          </a:p>
        </p:txBody>
      </p:sp>
      <p:sp>
        <p:nvSpPr>
          <p:cNvPr id="30" name="Text Placeholder 17">
            <a:extLst>
              <a:ext uri="{FF2B5EF4-FFF2-40B4-BE49-F238E27FC236}">
                <a16:creationId xmlns:a16="http://schemas.microsoft.com/office/drawing/2014/main" id="{395DB6E0-766E-DF43-AEA5-6589EDBC2842}"/>
              </a:ext>
            </a:extLst>
          </p:cNvPr>
          <p:cNvSpPr>
            <a:spLocks noGrp="1"/>
          </p:cNvSpPr>
          <p:nvPr>
            <p:ph type="body" sz="quarter" idx="22" hasCustomPrompt="1"/>
          </p:nvPr>
        </p:nvSpPr>
        <p:spPr>
          <a:xfrm>
            <a:off x="7808266" y="3294465"/>
            <a:ext cx="3618557" cy="762001"/>
          </a:xfrm>
        </p:spPr>
        <p:txBody>
          <a:bodyPr>
            <a:noAutofit/>
          </a:bodyPr>
          <a:lstStyle>
            <a:lvl1pPr marL="0" indent="0">
              <a:spcBef>
                <a:spcPts val="0"/>
              </a:spcBef>
              <a:buNone/>
              <a:defRPr sz="2400" b="1" i="0">
                <a:solidFill>
                  <a:srgbClr val="00609C"/>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Short Header </a:t>
            </a:r>
          </a:p>
          <a:p>
            <a:pPr lvl="0"/>
            <a:r>
              <a:rPr lang="en-US"/>
              <a:t>For Blurb</a:t>
            </a:r>
          </a:p>
        </p:txBody>
      </p:sp>
      <p:sp>
        <p:nvSpPr>
          <p:cNvPr id="31" name="Text Placeholder 17">
            <a:extLst>
              <a:ext uri="{FF2B5EF4-FFF2-40B4-BE49-F238E27FC236}">
                <a16:creationId xmlns:a16="http://schemas.microsoft.com/office/drawing/2014/main" id="{148D4528-550F-6543-9EA3-34A5A5FB85CB}"/>
              </a:ext>
            </a:extLst>
          </p:cNvPr>
          <p:cNvSpPr>
            <a:spLocks noGrp="1"/>
          </p:cNvSpPr>
          <p:nvPr>
            <p:ph type="body" sz="quarter" idx="23" hasCustomPrompt="1"/>
          </p:nvPr>
        </p:nvSpPr>
        <p:spPr>
          <a:xfrm>
            <a:off x="7808267" y="4183468"/>
            <a:ext cx="3618557" cy="907880"/>
          </a:xfrm>
        </p:spPr>
        <p:txBody>
          <a:bodyPr>
            <a:noAutofit/>
          </a:bodyPr>
          <a:lstStyle>
            <a:lvl1pPr marL="0" indent="0">
              <a:lnSpc>
                <a:spcPct val="100000"/>
              </a:lnSpc>
              <a:spcBef>
                <a:spcPts val="600"/>
              </a:spcBef>
              <a:buNone/>
              <a:defRPr sz="1600" b="0" i="0">
                <a:solidFill>
                  <a:srgbClr val="002939"/>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Id </a:t>
            </a:r>
            <a:r>
              <a:rPr lang="en-US" err="1"/>
              <a:t>venenatis</a:t>
            </a:r>
            <a:r>
              <a:rPr lang="en-US"/>
              <a:t> a </a:t>
            </a:r>
            <a:r>
              <a:rPr lang="en-US" err="1"/>
              <a:t>condimentum</a:t>
            </a:r>
            <a:r>
              <a:rPr lang="en-US"/>
              <a:t> vitae </a:t>
            </a:r>
            <a:r>
              <a:rPr lang="en-US" err="1"/>
              <a:t>sapien</a:t>
            </a:r>
            <a:r>
              <a:rPr lang="en-US"/>
              <a:t> </a:t>
            </a:r>
            <a:r>
              <a:rPr lang="en-US" err="1"/>
              <a:t>pellentesque</a:t>
            </a:r>
            <a:r>
              <a:rPr lang="en-US"/>
              <a:t>.  </a:t>
            </a:r>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p>
        </p:txBody>
      </p:sp>
      <p:sp>
        <p:nvSpPr>
          <p:cNvPr id="33" name="Picture Placeholder 3">
            <a:extLst>
              <a:ext uri="{FF2B5EF4-FFF2-40B4-BE49-F238E27FC236}">
                <a16:creationId xmlns:a16="http://schemas.microsoft.com/office/drawing/2014/main" id="{C0DBC70A-B274-3348-893B-73A774E59D48}"/>
              </a:ext>
            </a:extLst>
          </p:cNvPr>
          <p:cNvSpPr>
            <a:spLocks noGrp="1"/>
          </p:cNvSpPr>
          <p:nvPr>
            <p:ph type="pic" sz="quarter" idx="24"/>
          </p:nvPr>
        </p:nvSpPr>
        <p:spPr>
          <a:xfrm>
            <a:off x="6729049" y="3294466"/>
            <a:ext cx="794865" cy="795073"/>
          </a:xfrm>
        </p:spPr>
        <p:txBody>
          <a:bodyPr>
            <a:normAutofit/>
          </a:bodyPr>
          <a:lstStyle>
            <a:lvl1pPr marL="0" indent="0">
              <a:buNone/>
              <a:defRPr sz="2400">
                <a:solidFill>
                  <a:srgbClr val="002939"/>
                </a:solidFill>
              </a:defRPr>
            </a:lvl1pPr>
          </a:lstStyle>
          <a:p>
            <a:r>
              <a:rPr lang="en-US"/>
              <a:t>Click icon to add picture</a:t>
            </a:r>
          </a:p>
        </p:txBody>
      </p:sp>
      <p:sp>
        <p:nvSpPr>
          <p:cNvPr id="2" name="object 2">
            <a:extLst>
              <a:ext uri="{FF2B5EF4-FFF2-40B4-BE49-F238E27FC236}">
                <a16:creationId xmlns:a16="http://schemas.microsoft.com/office/drawing/2014/main" id="{D54B28C8-BAFF-2EE5-D253-12A868B6D29F}"/>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3" name="object 16">
            <a:extLst>
              <a:ext uri="{FF2B5EF4-FFF2-40B4-BE49-F238E27FC236}">
                <a16:creationId xmlns:a16="http://schemas.microsoft.com/office/drawing/2014/main" id="{65FB15F5-ECDF-5829-4EA1-D150C32C85B5}"/>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5" name="Picture 4" descr="A black and blue logo&#10;&#10;Description automatically generated">
            <a:extLst>
              <a:ext uri="{FF2B5EF4-FFF2-40B4-BE49-F238E27FC236}">
                <a16:creationId xmlns:a16="http://schemas.microsoft.com/office/drawing/2014/main" id="{7D5713B6-8C78-C5F1-0B7A-28A05314937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1147567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2D - Modivcare Home Alternate Title Slide">
    <p:spTree>
      <p:nvGrpSpPr>
        <p:cNvPr id="1" name=""/>
        <p:cNvGrpSpPr/>
        <p:nvPr/>
      </p:nvGrpSpPr>
      <p:grpSpPr>
        <a:xfrm>
          <a:off x="0" y="0"/>
          <a:ext cx="0" cy="0"/>
          <a:chOff x="0" y="0"/>
          <a:chExt cx="0" cy="0"/>
        </a:xfrm>
      </p:grpSpPr>
      <p:pic>
        <p:nvPicPr>
          <p:cNvPr id="5" name="Picture 4" descr="A collage of several people&#10;&#10;Description automatically generated">
            <a:extLst>
              <a:ext uri="{FF2B5EF4-FFF2-40B4-BE49-F238E27FC236}">
                <a16:creationId xmlns:a16="http://schemas.microsoft.com/office/drawing/2014/main" id="{44A0E940-4D0C-EEEF-7A39-774A419E6BE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59" t="11270" r="8854" b="16980"/>
          <a:stretch/>
        </p:blipFill>
        <p:spPr>
          <a:xfrm>
            <a:off x="0" y="0"/>
            <a:ext cx="12344400" cy="6858760"/>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561294"/>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PCS/RPM Alternate</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2" name="Picture 1">
            <a:extLst>
              <a:ext uri="{FF2B5EF4-FFF2-40B4-BE49-F238E27FC236}">
                <a16:creationId xmlns:a16="http://schemas.microsoft.com/office/drawing/2014/main" id="{6AD4219D-5683-CE43-78C7-B9A86279B578}"/>
              </a:ext>
            </a:extLst>
          </p:cNvPr>
          <p:cNvPicPr>
            <a:picLocks noChangeAspect="1"/>
          </p:cNvPicPr>
          <p:nvPr userDrawn="1"/>
        </p:nvPicPr>
        <p:blipFill>
          <a:blip r:embed="rId3"/>
          <a:stretch>
            <a:fillRect/>
          </a:stretch>
        </p:blipFill>
        <p:spPr>
          <a:xfrm>
            <a:off x="8570198" y="678208"/>
            <a:ext cx="1651000" cy="5638800"/>
          </a:xfrm>
          <a:prstGeom prst="rect">
            <a:avLst/>
          </a:prstGeom>
        </p:spPr>
      </p:pic>
      <p:pic>
        <p:nvPicPr>
          <p:cNvPr id="3" name="Picture 2" descr="A logo on a black background&#10;&#10;Description automatically generated">
            <a:extLst>
              <a:ext uri="{FF2B5EF4-FFF2-40B4-BE49-F238E27FC236}">
                <a16:creationId xmlns:a16="http://schemas.microsoft.com/office/drawing/2014/main" id="{1E8C3AB5-DAF5-6C62-0AE1-26817E462C0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480" y="1012910"/>
            <a:ext cx="3265102" cy="856530"/>
          </a:xfrm>
          <a:prstGeom prst="rect">
            <a:avLst/>
          </a:prstGeom>
        </p:spPr>
      </p:pic>
    </p:spTree>
    <p:extLst>
      <p:ext uri="{BB962C8B-B14F-4D97-AF65-F5344CB8AC3E}">
        <p14:creationId xmlns:p14="http://schemas.microsoft.com/office/powerpoint/2010/main" val="42625135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4_Title Slide 1">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BC1BF6E8-02B0-0844-917A-7B26681651E7}"/>
              </a:ext>
            </a:extLst>
          </p:cNvPr>
          <p:cNvSpPr>
            <a:spLocks noGrp="1"/>
          </p:cNvSpPr>
          <p:nvPr>
            <p:ph type="body" sz="quarter" idx="10" hasCustomPrompt="1"/>
          </p:nvPr>
        </p:nvSpPr>
        <p:spPr>
          <a:xfrm>
            <a:off x="761802" y="1485806"/>
            <a:ext cx="4697776" cy="2229851"/>
          </a:xfrm>
        </p:spPr>
        <p:txBody>
          <a:bodyPr>
            <a:noAutofit/>
          </a:bodyPr>
          <a:lstStyle>
            <a:lvl1pPr marL="0" indent="0">
              <a:buNone/>
              <a:defRPr sz="1800" b="1">
                <a:solidFill>
                  <a:srgbClr val="00609C"/>
                </a:solidFill>
                <a:latin typeface="Arial" panose="020B0604020202020204" pitchFamily="34" charset="0"/>
                <a:cs typeface="Arial" panose="020B0604020202020204" pitchFamily="34" charset="0"/>
              </a:defRPr>
            </a:lvl1pPr>
          </a:lstStyle>
          <a:p>
            <a:pPr lvl="0"/>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 </a:t>
            </a:r>
            <a:r>
              <a:rPr lang="en-US" err="1"/>
              <a:t>velit</a:t>
            </a:r>
            <a:r>
              <a:rPr lang="en-US"/>
              <a:t> </a:t>
            </a:r>
            <a:r>
              <a:rPr lang="en-US" err="1"/>
              <a:t>esse</a:t>
            </a:r>
            <a:r>
              <a:rPr lang="en-US"/>
              <a:t> </a:t>
            </a:r>
            <a:r>
              <a:rPr lang="en-US" err="1"/>
              <a:t>cillum</a:t>
            </a:r>
            <a:r>
              <a:rPr lang="en-US"/>
              <a:t> dolore </a:t>
            </a:r>
            <a:r>
              <a:rPr lang="en-US" err="1"/>
              <a:t>eu</a:t>
            </a:r>
            <a:r>
              <a:rPr lang="en-US"/>
              <a:t> </a:t>
            </a:r>
            <a:r>
              <a:rPr lang="en-US" err="1"/>
              <a:t>fugiat</a:t>
            </a:r>
            <a:r>
              <a:rPr lang="en-US"/>
              <a:t> </a:t>
            </a:r>
            <a:r>
              <a:rPr lang="en-US" err="1"/>
              <a:t>nulla</a:t>
            </a:r>
            <a:r>
              <a:rPr lang="en-US"/>
              <a:t>  </a:t>
            </a:r>
            <a:r>
              <a:rPr lang="en-US" err="1"/>
              <a:t>pariatur</a:t>
            </a:r>
            <a:r>
              <a:rPr lang="en-US"/>
              <a:t>.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 sunt in culpa qui </a:t>
            </a:r>
            <a:r>
              <a:rPr lang="en-US" err="1"/>
              <a:t>officia</a:t>
            </a:r>
            <a:r>
              <a:rPr lang="en-US"/>
              <a:t> </a:t>
            </a:r>
            <a:r>
              <a:rPr lang="en-US" err="1"/>
              <a:t>deserunt</a:t>
            </a:r>
            <a:r>
              <a:rPr lang="en-US"/>
              <a:t> </a:t>
            </a:r>
            <a:r>
              <a:rPr lang="en-US" err="1"/>
              <a:t>mollit</a:t>
            </a:r>
            <a:r>
              <a:rPr lang="en-US"/>
              <a:t> ani.</a:t>
            </a:r>
          </a:p>
        </p:txBody>
      </p:sp>
      <p:sp>
        <p:nvSpPr>
          <p:cNvPr id="5" name="Content Placeholder 4">
            <a:extLst>
              <a:ext uri="{FF2B5EF4-FFF2-40B4-BE49-F238E27FC236}">
                <a16:creationId xmlns:a16="http://schemas.microsoft.com/office/drawing/2014/main" id="{0B86C92D-7D2F-6C4B-B309-7073FB82AD42}"/>
              </a:ext>
            </a:extLst>
          </p:cNvPr>
          <p:cNvSpPr>
            <a:spLocks noGrp="1"/>
          </p:cNvSpPr>
          <p:nvPr>
            <p:ph sz="quarter" idx="11"/>
          </p:nvPr>
        </p:nvSpPr>
        <p:spPr>
          <a:xfrm>
            <a:off x="6729248" y="562426"/>
            <a:ext cx="5118291" cy="5103953"/>
          </a:xfrm>
        </p:spPr>
        <p:txBody>
          <a:bodyPr/>
          <a:lstStyle>
            <a:lvl1pPr marL="0" indent="0">
              <a:buNone/>
              <a:defRPr sz="2400" b="1"/>
            </a:lvl1pPr>
            <a:lvl2pPr>
              <a:defRPr sz="1600"/>
            </a:lvl2pPr>
            <a:lvl3pPr>
              <a:defRPr sz="1600"/>
            </a:lvl3pPr>
            <a:lvl4pPr>
              <a:defRPr sz="1600"/>
            </a:lvl4pPr>
            <a:lvl5pPr>
              <a:defRPr>
                <a:solidFill>
                  <a:srgbClr val="00609C"/>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Text Placeholder 7">
            <a:extLst>
              <a:ext uri="{FF2B5EF4-FFF2-40B4-BE49-F238E27FC236}">
                <a16:creationId xmlns:a16="http://schemas.microsoft.com/office/drawing/2014/main" id="{CF2B4AE2-019C-2345-B00F-C159A29215CC}"/>
              </a:ext>
            </a:extLst>
          </p:cNvPr>
          <p:cNvSpPr>
            <a:spLocks noGrp="1"/>
          </p:cNvSpPr>
          <p:nvPr>
            <p:ph type="body" sz="quarter" idx="14" hasCustomPrompt="1"/>
          </p:nvPr>
        </p:nvSpPr>
        <p:spPr>
          <a:xfrm>
            <a:off x="753574" y="570774"/>
            <a:ext cx="471658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Chart Header</a:t>
            </a:r>
          </a:p>
        </p:txBody>
      </p:sp>
      <p:sp>
        <p:nvSpPr>
          <p:cNvPr id="3" name="object 2">
            <a:extLst>
              <a:ext uri="{FF2B5EF4-FFF2-40B4-BE49-F238E27FC236}">
                <a16:creationId xmlns:a16="http://schemas.microsoft.com/office/drawing/2014/main" id="{74FDC31D-83F8-4FE8-AD8A-480049DC715A}"/>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6" name="object 16">
            <a:extLst>
              <a:ext uri="{FF2B5EF4-FFF2-40B4-BE49-F238E27FC236}">
                <a16:creationId xmlns:a16="http://schemas.microsoft.com/office/drawing/2014/main" id="{ED069C44-1085-3B84-3F1B-37E5FA3AA158}"/>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7" name="Picture 6" descr="A black and blue logo&#10;&#10;Description automatically generated">
            <a:extLst>
              <a:ext uri="{FF2B5EF4-FFF2-40B4-BE49-F238E27FC236}">
                <a16:creationId xmlns:a16="http://schemas.microsoft.com/office/drawing/2014/main" id="{6E975361-03C8-69B7-F72D-42E2135456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8" name="Text Placeholder 14">
            <a:extLst>
              <a:ext uri="{FF2B5EF4-FFF2-40B4-BE49-F238E27FC236}">
                <a16:creationId xmlns:a16="http://schemas.microsoft.com/office/drawing/2014/main" id="{F3C620DB-097C-3F61-4AC1-D47C98BDB6E4}"/>
              </a:ext>
            </a:extLst>
          </p:cNvPr>
          <p:cNvSpPr>
            <a:spLocks noGrp="1"/>
          </p:cNvSpPr>
          <p:nvPr>
            <p:ph type="body" sz="quarter" idx="15" hasCustomPrompt="1"/>
          </p:nvPr>
        </p:nvSpPr>
        <p:spPr>
          <a:xfrm>
            <a:off x="753574" y="3966585"/>
            <a:ext cx="4697776" cy="1699794"/>
          </a:xfrm>
        </p:spPr>
        <p:txBody>
          <a:bodyPr>
            <a:noAutofit/>
          </a:bodyPr>
          <a:lstStyle>
            <a:lvl1pPr marL="0" indent="0">
              <a:buNone/>
              <a:defRPr sz="1800" b="0">
                <a:solidFill>
                  <a:srgbClr val="002939"/>
                </a:solidFill>
                <a:latin typeface="Arial" panose="020B0604020202020204" pitchFamily="34" charset="0"/>
                <a:cs typeface="Arial" panose="020B0604020202020204" pitchFamily="34" charset="0"/>
              </a:defRPr>
            </a:lvl1pPr>
          </a:lstStyle>
          <a:p>
            <a:pPr lvl="0"/>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a:t>
            </a:r>
            <a:r>
              <a:rPr lang="en-US"/>
              <a:t>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 sunt in culpa qui </a:t>
            </a:r>
            <a:r>
              <a:rPr lang="en-US" err="1"/>
              <a:t>officia</a:t>
            </a:r>
            <a:r>
              <a:rPr lang="en-US"/>
              <a:t> </a:t>
            </a:r>
            <a:r>
              <a:rPr lang="en-US" err="1"/>
              <a:t>deserunt</a:t>
            </a:r>
            <a:r>
              <a:rPr lang="en-US"/>
              <a:t> </a:t>
            </a:r>
            <a:r>
              <a:rPr lang="en-US" err="1"/>
              <a:t>mollit</a:t>
            </a:r>
            <a:r>
              <a:rPr lang="en-US"/>
              <a:t> ani</a:t>
            </a:r>
          </a:p>
        </p:txBody>
      </p:sp>
    </p:spTree>
    <p:extLst>
      <p:ext uri="{BB962C8B-B14F-4D97-AF65-F5344CB8AC3E}">
        <p14:creationId xmlns:p14="http://schemas.microsoft.com/office/powerpoint/2010/main" val="41447220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8_Title Slide 1">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B86C92D-7D2F-6C4B-B309-7073FB82AD42}"/>
              </a:ext>
            </a:extLst>
          </p:cNvPr>
          <p:cNvSpPr>
            <a:spLocks noGrp="1"/>
          </p:cNvSpPr>
          <p:nvPr>
            <p:ph sz="quarter" idx="11"/>
          </p:nvPr>
        </p:nvSpPr>
        <p:spPr>
          <a:xfrm>
            <a:off x="6729248" y="1397001"/>
            <a:ext cx="4695425" cy="4174595"/>
          </a:xfrm>
        </p:spPr>
        <p:txBody>
          <a:bodyPr/>
          <a:lstStyle>
            <a:lvl1pPr marL="0" indent="0">
              <a:buNone/>
              <a:defRPr sz="2400" b="1">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a:solidFill>
                  <a:srgbClr val="00609C"/>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Content Placeholder 4">
            <a:extLst>
              <a:ext uri="{FF2B5EF4-FFF2-40B4-BE49-F238E27FC236}">
                <a16:creationId xmlns:a16="http://schemas.microsoft.com/office/drawing/2014/main" id="{2FE4B944-AF2C-6046-B109-049882099350}"/>
              </a:ext>
            </a:extLst>
          </p:cNvPr>
          <p:cNvSpPr>
            <a:spLocks noGrp="1"/>
          </p:cNvSpPr>
          <p:nvPr>
            <p:ph sz="quarter" idx="12"/>
          </p:nvPr>
        </p:nvSpPr>
        <p:spPr>
          <a:xfrm>
            <a:off x="761802" y="1397001"/>
            <a:ext cx="4708358" cy="4191955"/>
          </a:xfrm>
        </p:spPr>
        <p:txBody>
          <a:bodyPr/>
          <a:lstStyle>
            <a:lvl1pPr marL="0" indent="0">
              <a:buNone/>
              <a:defRPr sz="2400" b="1">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a:solidFill>
                  <a:srgbClr val="00609C"/>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ext Placeholder 7">
            <a:extLst>
              <a:ext uri="{FF2B5EF4-FFF2-40B4-BE49-F238E27FC236}">
                <a16:creationId xmlns:a16="http://schemas.microsoft.com/office/drawing/2014/main" id="{1CC9D600-9D6C-0E4A-AD8E-CDE666BD5B5C}"/>
              </a:ext>
            </a:extLst>
          </p:cNvPr>
          <p:cNvSpPr>
            <a:spLocks noGrp="1"/>
          </p:cNvSpPr>
          <p:nvPr>
            <p:ph type="body" sz="quarter" idx="13" hasCustomPrompt="1"/>
          </p:nvPr>
        </p:nvSpPr>
        <p:spPr>
          <a:xfrm>
            <a:off x="6708086" y="578955"/>
            <a:ext cx="471658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Chart Header</a:t>
            </a:r>
          </a:p>
        </p:txBody>
      </p:sp>
      <p:sp>
        <p:nvSpPr>
          <p:cNvPr id="20" name="Text Placeholder 7">
            <a:extLst>
              <a:ext uri="{FF2B5EF4-FFF2-40B4-BE49-F238E27FC236}">
                <a16:creationId xmlns:a16="http://schemas.microsoft.com/office/drawing/2014/main" id="{4639A559-B12F-FA4D-AE14-87C294007AD2}"/>
              </a:ext>
            </a:extLst>
          </p:cNvPr>
          <p:cNvSpPr>
            <a:spLocks noGrp="1"/>
          </p:cNvSpPr>
          <p:nvPr>
            <p:ph type="body" sz="quarter" idx="14" hasCustomPrompt="1"/>
          </p:nvPr>
        </p:nvSpPr>
        <p:spPr>
          <a:xfrm>
            <a:off x="753574" y="570774"/>
            <a:ext cx="471658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Chart Header</a:t>
            </a:r>
          </a:p>
        </p:txBody>
      </p:sp>
      <p:sp>
        <p:nvSpPr>
          <p:cNvPr id="2" name="object 2">
            <a:extLst>
              <a:ext uri="{FF2B5EF4-FFF2-40B4-BE49-F238E27FC236}">
                <a16:creationId xmlns:a16="http://schemas.microsoft.com/office/drawing/2014/main" id="{D1A8CB67-9904-7EB8-BB7E-031CDE01590C}"/>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3" name="object 16">
            <a:extLst>
              <a:ext uri="{FF2B5EF4-FFF2-40B4-BE49-F238E27FC236}">
                <a16:creationId xmlns:a16="http://schemas.microsoft.com/office/drawing/2014/main" id="{6AAAD3D2-5C4A-E107-9368-7A0D0FA9D312}"/>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4" name="Picture 3" descr="A black and blue logo&#10;&#10;Description automatically generated">
            <a:extLst>
              <a:ext uri="{FF2B5EF4-FFF2-40B4-BE49-F238E27FC236}">
                <a16:creationId xmlns:a16="http://schemas.microsoft.com/office/drawing/2014/main" id="{E98E855A-B208-1B69-7D82-8C9F02B41E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01049780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5_Title Slide 1">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B86C92D-7D2F-6C4B-B309-7073FB82AD42}"/>
              </a:ext>
            </a:extLst>
          </p:cNvPr>
          <p:cNvSpPr>
            <a:spLocks noGrp="1"/>
          </p:cNvSpPr>
          <p:nvPr>
            <p:ph sz="quarter" idx="11"/>
          </p:nvPr>
        </p:nvSpPr>
        <p:spPr>
          <a:xfrm>
            <a:off x="6306382" y="1583959"/>
            <a:ext cx="5118291" cy="3982161"/>
          </a:xfrm>
        </p:spPr>
        <p:txBody>
          <a:bodyPr/>
          <a:lstStyle>
            <a:lvl5pPr>
              <a:defRPr>
                <a:solidFill>
                  <a:srgbClr val="00609C"/>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Content Placeholder 4">
            <a:extLst>
              <a:ext uri="{FF2B5EF4-FFF2-40B4-BE49-F238E27FC236}">
                <a16:creationId xmlns:a16="http://schemas.microsoft.com/office/drawing/2014/main" id="{2FE4B944-AF2C-6046-B109-049882099350}"/>
              </a:ext>
            </a:extLst>
          </p:cNvPr>
          <p:cNvSpPr>
            <a:spLocks noGrp="1"/>
          </p:cNvSpPr>
          <p:nvPr>
            <p:ph sz="quarter" idx="12"/>
          </p:nvPr>
        </p:nvSpPr>
        <p:spPr>
          <a:xfrm>
            <a:off x="761802" y="1587500"/>
            <a:ext cx="4708358" cy="3995961"/>
          </a:xfrm>
        </p:spPr>
        <p:txBody>
          <a:bodyPr/>
          <a:lstStyle>
            <a:lvl5pPr>
              <a:defRPr>
                <a:solidFill>
                  <a:srgbClr val="00609C"/>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object 18">
            <a:extLst>
              <a:ext uri="{FF2B5EF4-FFF2-40B4-BE49-F238E27FC236}">
                <a16:creationId xmlns:a16="http://schemas.microsoft.com/office/drawing/2014/main" id="{96A38CCE-29A9-324A-B008-474E92F5F2F3}"/>
              </a:ext>
            </a:extLst>
          </p:cNvPr>
          <p:cNvSpPr txBox="1">
            <a:spLocks noGrp="1"/>
          </p:cNvSpPr>
          <p:nvPr>
            <p:ph type="title" hasCustomPrompt="1"/>
          </p:nvPr>
        </p:nvSpPr>
        <p:spPr>
          <a:xfrm>
            <a:off x="751221" y="581379"/>
            <a:ext cx="10675802"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defRPr>
            </a:lvl1pPr>
          </a:lstStyle>
          <a:p>
            <a:pPr marL="12700">
              <a:lnSpc>
                <a:spcPct val="100000"/>
              </a:lnSpc>
              <a:spcBef>
                <a:spcPts val="125"/>
              </a:spcBef>
            </a:pPr>
            <a:r>
              <a:rPr lang="en-US" spc="5"/>
              <a:t>Header</a:t>
            </a:r>
            <a:endParaRPr spc="5"/>
          </a:p>
        </p:txBody>
      </p:sp>
      <p:sp>
        <p:nvSpPr>
          <p:cNvPr id="2" name="object 2">
            <a:extLst>
              <a:ext uri="{FF2B5EF4-FFF2-40B4-BE49-F238E27FC236}">
                <a16:creationId xmlns:a16="http://schemas.microsoft.com/office/drawing/2014/main" id="{C9FD3ACE-16B8-C4B1-A701-67E8F5A53D73}"/>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3" name="object 16">
            <a:extLst>
              <a:ext uri="{FF2B5EF4-FFF2-40B4-BE49-F238E27FC236}">
                <a16:creationId xmlns:a16="http://schemas.microsoft.com/office/drawing/2014/main" id="{564330FA-AB0F-E387-E1BC-CCA388883C6E}"/>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4" name="Picture 3" descr="A black and blue logo&#10;&#10;Description automatically generated">
            <a:extLst>
              <a:ext uri="{FF2B5EF4-FFF2-40B4-BE49-F238E27FC236}">
                <a16:creationId xmlns:a16="http://schemas.microsoft.com/office/drawing/2014/main" id="{5834CBBC-34D9-95D5-8DA4-E5A368CE57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7157775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7_Title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16CC11B-50F4-E9F6-FBD6-7623A3CF23C4}"/>
              </a:ext>
            </a:extLst>
          </p:cNvPr>
          <p:cNvSpPr>
            <a:spLocks noGrp="1"/>
          </p:cNvSpPr>
          <p:nvPr>
            <p:ph type="pic" sz="quarter" idx="11"/>
          </p:nvPr>
        </p:nvSpPr>
        <p:spPr>
          <a:xfrm>
            <a:off x="0" y="0"/>
            <a:ext cx="6094413" cy="6858000"/>
          </a:xfrm>
        </p:spPr>
        <p:txBody>
          <a:bodyPr/>
          <a:lstStyle/>
          <a:p>
            <a:endParaRPr lang="en-US"/>
          </a:p>
        </p:txBody>
      </p:sp>
      <p:sp>
        <p:nvSpPr>
          <p:cNvPr id="4" name="Text Placeholder 14">
            <a:extLst>
              <a:ext uri="{FF2B5EF4-FFF2-40B4-BE49-F238E27FC236}">
                <a16:creationId xmlns:a16="http://schemas.microsoft.com/office/drawing/2014/main" id="{68A62F02-4FBA-4A2A-5CCD-7000EBE89400}"/>
              </a:ext>
            </a:extLst>
          </p:cNvPr>
          <p:cNvSpPr>
            <a:spLocks noGrp="1"/>
          </p:cNvSpPr>
          <p:nvPr>
            <p:ph type="body" sz="quarter" idx="10" hasCustomPrompt="1"/>
          </p:nvPr>
        </p:nvSpPr>
        <p:spPr>
          <a:xfrm>
            <a:off x="6729048" y="1498694"/>
            <a:ext cx="4697776" cy="4152798"/>
          </a:xfrm>
        </p:spPr>
        <p:txBody>
          <a:bodyPr>
            <a:noAutofit/>
          </a:bodyPr>
          <a:lstStyle>
            <a:lvl1pPr marL="285750" marR="0" indent="-285750" algn="l" defTabSz="1097280" rtl="0" eaLnBrk="1" fontAlgn="auto" latinLnBrk="0" hangingPunct="1">
              <a:lnSpc>
                <a:spcPct val="100000"/>
              </a:lnSpc>
              <a:spcBef>
                <a:spcPts val="1200"/>
              </a:spcBef>
              <a:spcAft>
                <a:spcPts val="0"/>
              </a:spcAft>
              <a:buClr>
                <a:schemeClr val="accent3"/>
              </a:buClr>
              <a:buSzTx/>
              <a:buFont typeface="Arial" panose="020B0604020202020204" pitchFamily="34" charset="0"/>
              <a:buChar char="•"/>
              <a:tabLst/>
              <a:defRPr sz="1800">
                <a:solidFill>
                  <a:srgbClr val="00609C"/>
                </a:solidFill>
                <a:latin typeface="Arial" panose="020B0604020202020204" pitchFamily="34" charset="0"/>
                <a:cs typeface="Arial" panose="020B0604020202020204" pitchFamily="34" charset="0"/>
              </a:defRPr>
            </a:lvl1pPr>
          </a:lstStyle>
          <a:p>
            <a:pPr lvl="0"/>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p:txBody>
      </p:sp>
      <p:sp>
        <p:nvSpPr>
          <p:cNvPr id="5" name="Text Placeholder 7">
            <a:extLst>
              <a:ext uri="{FF2B5EF4-FFF2-40B4-BE49-F238E27FC236}">
                <a16:creationId xmlns:a16="http://schemas.microsoft.com/office/drawing/2014/main" id="{12D8C590-EB3F-C77A-29CB-37653BC88784}"/>
              </a:ext>
            </a:extLst>
          </p:cNvPr>
          <p:cNvSpPr>
            <a:spLocks noGrp="1"/>
          </p:cNvSpPr>
          <p:nvPr>
            <p:ph type="body" sz="quarter" idx="14" hasCustomPrompt="1"/>
          </p:nvPr>
        </p:nvSpPr>
        <p:spPr>
          <a:xfrm>
            <a:off x="6726897" y="570774"/>
            <a:ext cx="469777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Page Content Header</a:t>
            </a:r>
          </a:p>
        </p:txBody>
      </p:sp>
      <p:sp>
        <p:nvSpPr>
          <p:cNvPr id="6" name="object 2">
            <a:extLst>
              <a:ext uri="{FF2B5EF4-FFF2-40B4-BE49-F238E27FC236}">
                <a16:creationId xmlns:a16="http://schemas.microsoft.com/office/drawing/2014/main" id="{857CBED1-4F20-F778-3FEC-4D5AD47E6C57}"/>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7" name="object 16">
            <a:extLst>
              <a:ext uri="{FF2B5EF4-FFF2-40B4-BE49-F238E27FC236}">
                <a16:creationId xmlns:a16="http://schemas.microsoft.com/office/drawing/2014/main" id="{2A786080-5B43-3DAE-45E5-48F9838627FD}"/>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8" name="Picture 7" descr="A black and blue logo&#10;&#10;Description automatically generated">
            <a:extLst>
              <a:ext uri="{FF2B5EF4-FFF2-40B4-BE49-F238E27FC236}">
                <a16:creationId xmlns:a16="http://schemas.microsoft.com/office/drawing/2014/main" id="{1B711510-00B8-626B-37E9-C87AE4F71F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727023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4_Title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16CC11B-50F4-E9F6-FBD6-7623A3CF23C4}"/>
              </a:ext>
            </a:extLst>
          </p:cNvPr>
          <p:cNvSpPr>
            <a:spLocks noGrp="1"/>
          </p:cNvSpPr>
          <p:nvPr>
            <p:ph type="pic" sz="quarter" idx="11"/>
          </p:nvPr>
        </p:nvSpPr>
        <p:spPr>
          <a:xfrm>
            <a:off x="6028578" y="0"/>
            <a:ext cx="6094413" cy="6858000"/>
          </a:xfrm>
        </p:spPr>
        <p:txBody>
          <a:bodyPr/>
          <a:lstStyle/>
          <a:p>
            <a:endParaRPr lang="en-US"/>
          </a:p>
        </p:txBody>
      </p:sp>
      <p:sp>
        <p:nvSpPr>
          <p:cNvPr id="4" name="Text Placeholder 14">
            <a:extLst>
              <a:ext uri="{FF2B5EF4-FFF2-40B4-BE49-F238E27FC236}">
                <a16:creationId xmlns:a16="http://schemas.microsoft.com/office/drawing/2014/main" id="{68A62F02-4FBA-4A2A-5CCD-7000EBE89400}"/>
              </a:ext>
            </a:extLst>
          </p:cNvPr>
          <p:cNvSpPr>
            <a:spLocks noGrp="1"/>
          </p:cNvSpPr>
          <p:nvPr>
            <p:ph type="body" sz="quarter" idx="10" hasCustomPrompt="1"/>
          </p:nvPr>
        </p:nvSpPr>
        <p:spPr>
          <a:xfrm>
            <a:off x="763953" y="1498694"/>
            <a:ext cx="4697776" cy="4152798"/>
          </a:xfrm>
        </p:spPr>
        <p:txBody>
          <a:bodyPr>
            <a:noAutofit/>
          </a:bodyPr>
          <a:lstStyle>
            <a:lvl1pPr marL="285750" marR="0" indent="-285750" algn="l" defTabSz="1097280" rtl="0" eaLnBrk="1" fontAlgn="auto" latinLnBrk="0" hangingPunct="1">
              <a:lnSpc>
                <a:spcPct val="100000"/>
              </a:lnSpc>
              <a:spcBef>
                <a:spcPts val="1200"/>
              </a:spcBef>
              <a:spcAft>
                <a:spcPts val="0"/>
              </a:spcAft>
              <a:buClr>
                <a:schemeClr val="accent3"/>
              </a:buClr>
              <a:buSzTx/>
              <a:buFont typeface="Arial" panose="020B0604020202020204" pitchFamily="34" charset="0"/>
              <a:buChar char="•"/>
              <a:tabLst/>
              <a:defRPr sz="1800">
                <a:solidFill>
                  <a:srgbClr val="00609C"/>
                </a:solidFill>
                <a:latin typeface="Arial" panose="020B0604020202020204" pitchFamily="34" charset="0"/>
                <a:cs typeface="Arial" panose="020B0604020202020204" pitchFamily="34" charset="0"/>
              </a:defRPr>
            </a:lvl1pPr>
          </a:lstStyle>
          <a:p>
            <a:pPr lvl="0"/>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p:txBody>
      </p:sp>
      <p:sp>
        <p:nvSpPr>
          <p:cNvPr id="5" name="Text Placeholder 7">
            <a:extLst>
              <a:ext uri="{FF2B5EF4-FFF2-40B4-BE49-F238E27FC236}">
                <a16:creationId xmlns:a16="http://schemas.microsoft.com/office/drawing/2014/main" id="{12D8C590-EB3F-C77A-29CB-37653BC88784}"/>
              </a:ext>
            </a:extLst>
          </p:cNvPr>
          <p:cNvSpPr>
            <a:spLocks noGrp="1"/>
          </p:cNvSpPr>
          <p:nvPr>
            <p:ph type="body" sz="quarter" idx="14" hasCustomPrompt="1"/>
          </p:nvPr>
        </p:nvSpPr>
        <p:spPr>
          <a:xfrm>
            <a:off x="761802" y="570774"/>
            <a:ext cx="469777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Page Content Header</a:t>
            </a:r>
          </a:p>
        </p:txBody>
      </p:sp>
      <p:sp>
        <p:nvSpPr>
          <p:cNvPr id="6" name="object 2">
            <a:extLst>
              <a:ext uri="{FF2B5EF4-FFF2-40B4-BE49-F238E27FC236}">
                <a16:creationId xmlns:a16="http://schemas.microsoft.com/office/drawing/2014/main" id="{857CBED1-4F20-F778-3FEC-4D5AD47E6C57}"/>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7" name="object 16">
            <a:extLst>
              <a:ext uri="{FF2B5EF4-FFF2-40B4-BE49-F238E27FC236}">
                <a16:creationId xmlns:a16="http://schemas.microsoft.com/office/drawing/2014/main" id="{2A786080-5B43-3DAE-45E5-48F9838627FD}"/>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8" name="Picture 7" descr="A black and blue logo&#10;&#10;Description automatically generated">
            <a:extLst>
              <a:ext uri="{FF2B5EF4-FFF2-40B4-BE49-F238E27FC236}">
                <a16:creationId xmlns:a16="http://schemas.microsoft.com/office/drawing/2014/main" id="{1B711510-00B8-626B-37E9-C87AE4F71F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7840895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_Content Slide 2">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8691E7D-5C8E-6D05-5DD6-150E62C9AF57}"/>
              </a:ext>
            </a:extLst>
          </p:cNvPr>
          <p:cNvSpPr>
            <a:spLocks noGrp="1"/>
          </p:cNvSpPr>
          <p:nvPr>
            <p:ph type="pic" sz="quarter" idx="26"/>
          </p:nvPr>
        </p:nvSpPr>
        <p:spPr>
          <a:xfrm>
            <a:off x="0" y="-44477"/>
            <a:ext cx="3941763" cy="3438525"/>
          </a:xfrm>
        </p:spPr>
        <p:txBody>
          <a:bodyPr/>
          <a:lstStyle>
            <a:lvl1pPr marL="0" indent="0">
              <a:buNone/>
              <a:defRPr/>
            </a:lvl1pPr>
          </a:lstStyle>
          <a:p>
            <a:endParaRPr lang="en-US"/>
          </a:p>
        </p:txBody>
      </p:sp>
      <p:sp>
        <p:nvSpPr>
          <p:cNvPr id="12" name="Picture Placeholder 5">
            <a:extLst>
              <a:ext uri="{FF2B5EF4-FFF2-40B4-BE49-F238E27FC236}">
                <a16:creationId xmlns:a16="http://schemas.microsoft.com/office/drawing/2014/main" id="{B5B34D47-5D13-8FED-7C69-9C89AAFA7EBE}"/>
              </a:ext>
            </a:extLst>
          </p:cNvPr>
          <p:cNvSpPr>
            <a:spLocks noGrp="1"/>
          </p:cNvSpPr>
          <p:nvPr>
            <p:ph type="pic" sz="quarter" idx="27"/>
          </p:nvPr>
        </p:nvSpPr>
        <p:spPr>
          <a:xfrm>
            <a:off x="4123711" y="-44477"/>
            <a:ext cx="3941763" cy="3438525"/>
          </a:xfrm>
        </p:spPr>
        <p:txBody>
          <a:bodyPr/>
          <a:lstStyle>
            <a:lvl1pPr marL="0" indent="0">
              <a:buNone/>
              <a:defRPr/>
            </a:lvl1pPr>
          </a:lstStyle>
          <a:p>
            <a:endParaRPr lang="en-US"/>
          </a:p>
        </p:txBody>
      </p:sp>
      <p:sp>
        <p:nvSpPr>
          <p:cNvPr id="13" name="Picture Placeholder 5">
            <a:extLst>
              <a:ext uri="{FF2B5EF4-FFF2-40B4-BE49-F238E27FC236}">
                <a16:creationId xmlns:a16="http://schemas.microsoft.com/office/drawing/2014/main" id="{E667E2F3-6F89-F392-C8E3-848B3D215673}"/>
              </a:ext>
            </a:extLst>
          </p:cNvPr>
          <p:cNvSpPr>
            <a:spLocks noGrp="1"/>
          </p:cNvSpPr>
          <p:nvPr>
            <p:ph type="pic" sz="quarter" idx="28"/>
          </p:nvPr>
        </p:nvSpPr>
        <p:spPr>
          <a:xfrm>
            <a:off x="8247421" y="-44477"/>
            <a:ext cx="3941763" cy="3438525"/>
          </a:xfrm>
        </p:spPr>
        <p:txBody>
          <a:bodyPr/>
          <a:lstStyle>
            <a:lvl1pPr marL="0" indent="0">
              <a:buNone/>
              <a:defRPr/>
            </a:lvl1pPr>
          </a:lstStyle>
          <a:p>
            <a:endParaRPr lang="en-US"/>
          </a:p>
        </p:txBody>
      </p:sp>
      <p:sp>
        <p:nvSpPr>
          <p:cNvPr id="24" name="Text Placeholder 4">
            <a:extLst>
              <a:ext uri="{FF2B5EF4-FFF2-40B4-BE49-F238E27FC236}">
                <a16:creationId xmlns:a16="http://schemas.microsoft.com/office/drawing/2014/main" id="{8C8D4FFE-1392-B34B-8AB9-2BE53443EBB4}"/>
              </a:ext>
            </a:extLst>
          </p:cNvPr>
          <p:cNvSpPr>
            <a:spLocks noGrp="1"/>
          </p:cNvSpPr>
          <p:nvPr>
            <p:ph type="body" sz="quarter" idx="10" hasCustomPrompt="1"/>
          </p:nvPr>
        </p:nvSpPr>
        <p:spPr>
          <a:xfrm>
            <a:off x="761801" y="363897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01</a:t>
            </a:r>
          </a:p>
        </p:txBody>
      </p:sp>
      <p:sp>
        <p:nvSpPr>
          <p:cNvPr id="25" name="Text Placeholder 8">
            <a:extLst>
              <a:ext uri="{FF2B5EF4-FFF2-40B4-BE49-F238E27FC236}">
                <a16:creationId xmlns:a16="http://schemas.microsoft.com/office/drawing/2014/main" id="{93935415-58B1-6A48-AC32-7624FEA42FFC}"/>
              </a:ext>
            </a:extLst>
          </p:cNvPr>
          <p:cNvSpPr>
            <a:spLocks noGrp="1"/>
          </p:cNvSpPr>
          <p:nvPr>
            <p:ph type="body" sz="quarter" idx="21" hasCustomPrompt="1"/>
          </p:nvPr>
        </p:nvSpPr>
        <p:spPr>
          <a:xfrm>
            <a:off x="768258" y="4278644"/>
            <a:ext cx="2765126" cy="1113443"/>
          </a:xfrm>
        </p:spPr>
        <p:txBody>
          <a:bodyPr anchor="t">
            <a:normAutofit/>
          </a:bodyPr>
          <a:lstStyle>
            <a:lvl1pPr marL="0" indent="0">
              <a:buNone/>
              <a:defRPr sz="1800">
                <a:solidFill>
                  <a:srgbClr val="002939"/>
                </a:solidFill>
                <a:latin typeface="Arial" panose="020B0604020202020204" pitchFamily="34" charset="0"/>
                <a:cs typeface="Arial" panose="020B0604020202020204" pitchFamily="34" charset="0"/>
              </a:defRPr>
            </a:lvl1pPr>
          </a:lstStyle>
          <a:p>
            <a:pPr lvl="0"/>
            <a:r>
              <a:rPr lang="en-US" err="1"/>
              <a:t>Amet</a:t>
            </a:r>
            <a:r>
              <a:rPr lang="en-US"/>
              <a:t> </a:t>
            </a:r>
            <a:r>
              <a:rPr lang="en-US" err="1"/>
              <a:t>massa</a:t>
            </a:r>
            <a:r>
              <a:rPr lang="en-US"/>
              <a:t> vitae </a:t>
            </a:r>
            <a:r>
              <a:rPr lang="en-US" err="1"/>
              <a:t>tortor</a:t>
            </a:r>
            <a:r>
              <a:rPr lang="en-US"/>
              <a:t> lacinia.  Fames ac </a:t>
            </a:r>
            <a:r>
              <a:rPr lang="en-US" err="1"/>
              <a:t>turpis</a:t>
            </a:r>
            <a:r>
              <a:rPr lang="en-US"/>
              <a:t> </a:t>
            </a:r>
            <a:r>
              <a:rPr lang="en-US" err="1"/>
              <a:t>egestas</a:t>
            </a:r>
            <a:r>
              <a:rPr lang="en-US"/>
              <a:t> integer  </a:t>
            </a:r>
            <a:r>
              <a:rPr lang="en-US" err="1"/>
              <a:t>eget</a:t>
            </a:r>
            <a:r>
              <a:rPr lang="en-US"/>
              <a:t> </a:t>
            </a:r>
            <a:r>
              <a:rPr lang="en-US" err="1"/>
              <a:t>aliquet</a:t>
            </a:r>
            <a:r>
              <a:rPr lang="en-US"/>
              <a:t> </a:t>
            </a:r>
            <a:r>
              <a:rPr lang="en-US" err="1"/>
              <a:t>nibh</a:t>
            </a:r>
            <a:r>
              <a:rPr lang="en-US"/>
              <a:t>. Tellus </a:t>
            </a:r>
            <a:r>
              <a:rPr lang="en-US" err="1"/>
              <a:t>craet</a:t>
            </a:r>
            <a:r>
              <a:rPr lang="en-US"/>
              <a:t>  </a:t>
            </a:r>
            <a:r>
              <a:rPr lang="en-US" err="1"/>
              <a:t>adipiscing</a:t>
            </a:r>
            <a:r>
              <a:rPr lang="en-US"/>
              <a:t> </a:t>
            </a:r>
            <a:r>
              <a:rPr lang="en-US" err="1"/>
              <a:t>enim</a:t>
            </a:r>
            <a:r>
              <a:rPr lang="en-US"/>
              <a:t> </a:t>
            </a:r>
            <a:r>
              <a:rPr lang="en-US" err="1"/>
              <a:t>eu</a:t>
            </a:r>
            <a:r>
              <a:rPr lang="en-US"/>
              <a:t> </a:t>
            </a:r>
            <a:r>
              <a:rPr lang="en-US" err="1"/>
              <a:t>turpis</a:t>
            </a:r>
            <a:r>
              <a:rPr lang="en-US"/>
              <a:t> </a:t>
            </a:r>
            <a:r>
              <a:rPr lang="en-US" err="1"/>
              <a:t>egesta</a:t>
            </a:r>
            <a:r>
              <a:rPr lang="en-US"/>
              <a:t>.</a:t>
            </a:r>
          </a:p>
        </p:txBody>
      </p:sp>
      <p:sp>
        <p:nvSpPr>
          <p:cNvPr id="26" name="Text Placeholder 4">
            <a:extLst>
              <a:ext uri="{FF2B5EF4-FFF2-40B4-BE49-F238E27FC236}">
                <a16:creationId xmlns:a16="http://schemas.microsoft.com/office/drawing/2014/main" id="{750A4FFC-8D27-1148-A1DB-C441397E67FE}"/>
              </a:ext>
            </a:extLst>
          </p:cNvPr>
          <p:cNvSpPr>
            <a:spLocks noGrp="1"/>
          </p:cNvSpPr>
          <p:nvPr>
            <p:ph type="body" sz="quarter" idx="22" hasCustomPrompt="1"/>
          </p:nvPr>
        </p:nvSpPr>
        <p:spPr>
          <a:xfrm>
            <a:off x="4596633" y="363897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02</a:t>
            </a:r>
          </a:p>
        </p:txBody>
      </p:sp>
      <p:sp>
        <p:nvSpPr>
          <p:cNvPr id="27" name="Text Placeholder 8">
            <a:extLst>
              <a:ext uri="{FF2B5EF4-FFF2-40B4-BE49-F238E27FC236}">
                <a16:creationId xmlns:a16="http://schemas.microsoft.com/office/drawing/2014/main" id="{3F139B0B-C525-8540-835F-3AB44AAE5D0E}"/>
              </a:ext>
            </a:extLst>
          </p:cNvPr>
          <p:cNvSpPr>
            <a:spLocks noGrp="1"/>
          </p:cNvSpPr>
          <p:nvPr>
            <p:ph type="body" sz="quarter" idx="23" hasCustomPrompt="1"/>
          </p:nvPr>
        </p:nvSpPr>
        <p:spPr>
          <a:xfrm>
            <a:off x="4603089" y="4278644"/>
            <a:ext cx="2765126" cy="1113443"/>
          </a:xfrm>
        </p:spPr>
        <p:txBody>
          <a:bodyPr anchor="t">
            <a:normAutofit/>
          </a:bodyPr>
          <a:lstStyle>
            <a:lvl1pPr marL="0" indent="0">
              <a:buNone/>
              <a:defRPr sz="1800">
                <a:solidFill>
                  <a:srgbClr val="002939"/>
                </a:solidFill>
                <a:latin typeface="Arial" panose="020B0604020202020204" pitchFamily="34" charset="0"/>
                <a:cs typeface="Arial" panose="020B0604020202020204" pitchFamily="34" charset="0"/>
              </a:defRPr>
            </a:lvl1pPr>
          </a:lstStyle>
          <a:p>
            <a:pPr lvl="0"/>
            <a:r>
              <a:rPr lang="en-US" err="1"/>
              <a:t>Amet</a:t>
            </a:r>
            <a:r>
              <a:rPr lang="en-US"/>
              <a:t> </a:t>
            </a:r>
            <a:r>
              <a:rPr lang="en-US" err="1"/>
              <a:t>massa</a:t>
            </a:r>
            <a:r>
              <a:rPr lang="en-US"/>
              <a:t> vitae </a:t>
            </a:r>
            <a:r>
              <a:rPr lang="en-US" err="1"/>
              <a:t>tortor</a:t>
            </a:r>
            <a:r>
              <a:rPr lang="en-US"/>
              <a:t> lacinia.  Fames ac </a:t>
            </a:r>
            <a:r>
              <a:rPr lang="en-US" err="1"/>
              <a:t>turpis</a:t>
            </a:r>
            <a:r>
              <a:rPr lang="en-US"/>
              <a:t> </a:t>
            </a:r>
            <a:r>
              <a:rPr lang="en-US" err="1"/>
              <a:t>egestas</a:t>
            </a:r>
            <a:r>
              <a:rPr lang="en-US"/>
              <a:t> integer  </a:t>
            </a:r>
            <a:r>
              <a:rPr lang="en-US" err="1"/>
              <a:t>eget</a:t>
            </a:r>
            <a:r>
              <a:rPr lang="en-US"/>
              <a:t> </a:t>
            </a:r>
            <a:r>
              <a:rPr lang="en-US" err="1"/>
              <a:t>aliquet</a:t>
            </a:r>
            <a:r>
              <a:rPr lang="en-US"/>
              <a:t> </a:t>
            </a:r>
            <a:r>
              <a:rPr lang="en-US" err="1"/>
              <a:t>nibh</a:t>
            </a:r>
            <a:r>
              <a:rPr lang="en-US"/>
              <a:t>. Tellus </a:t>
            </a:r>
            <a:r>
              <a:rPr lang="en-US" err="1"/>
              <a:t>craet</a:t>
            </a:r>
            <a:r>
              <a:rPr lang="en-US"/>
              <a:t>  </a:t>
            </a:r>
            <a:r>
              <a:rPr lang="en-US" err="1"/>
              <a:t>adipiscing</a:t>
            </a:r>
            <a:r>
              <a:rPr lang="en-US"/>
              <a:t> </a:t>
            </a:r>
            <a:r>
              <a:rPr lang="en-US" err="1"/>
              <a:t>enim</a:t>
            </a:r>
            <a:r>
              <a:rPr lang="en-US"/>
              <a:t> </a:t>
            </a:r>
            <a:r>
              <a:rPr lang="en-US" err="1"/>
              <a:t>eu</a:t>
            </a:r>
            <a:r>
              <a:rPr lang="en-US"/>
              <a:t> </a:t>
            </a:r>
            <a:r>
              <a:rPr lang="en-US" err="1"/>
              <a:t>turpis</a:t>
            </a:r>
            <a:r>
              <a:rPr lang="en-US"/>
              <a:t> </a:t>
            </a:r>
            <a:r>
              <a:rPr lang="en-US" err="1"/>
              <a:t>egesta</a:t>
            </a:r>
            <a:r>
              <a:rPr lang="en-US"/>
              <a:t>.</a:t>
            </a:r>
          </a:p>
        </p:txBody>
      </p:sp>
      <p:sp>
        <p:nvSpPr>
          <p:cNvPr id="28" name="Text Placeholder 4">
            <a:extLst>
              <a:ext uri="{FF2B5EF4-FFF2-40B4-BE49-F238E27FC236}">
                <a16:creationId xmlns:a16="http://schemas.microsoft.com/office/drawing/2014/main" id="{CDB9F00E-FF25-3047-B721-68DFCD04A182}"/>
              </a:ext>
            </a:extLst>
          </p:cNvPr>
          <p:cNvSpPr>
            <a:spLocks noGrp="1"/>
          </p:cNvSpPr>
          <p:nvPr>
            <p:ph type="body" sz="quarter" idx="24" hasCustomPrompt="1"/>
          </p:nvPr>
        </p:nvSpPr>
        <p:spPr>
          <a:xfrm>
            <a:off x="8650966" y="363897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03</a:t>
            </a:r>
          </a:p>
        </p:txBody>
      </p:sp>
      <p:sp>
        <p:nvSpPr>
          <p:cNvPr id="29" name="Text Placeholder 8">
            <a:extLst>
              <a:ext uri="{FF2B5EF4-FFF2-40B4-BE49-F238E27FC236}">
                <a16:creationId xmlns:a16="http://schemas.microsoft.com/office/drawing/2014/main" id="{4C5747C9-BDC2-8347-A39C-7CE741DF5DCA}"/>
              </a:ext>
            </a:extLst>
          </p:cNvPr>
          <p:cNvSpPr>
            <a:spLocks noGrp="1"/>
          </p:cNvSpPr>
          <p:nvPr>
            <p:ph type="body" sz="quarter" idx="25" hasCustomPrompt="1"/>
          </p:nvPr>
        </p:nvSpPr>
        <p:spPr>
          <a:xfrm>
            <a:off x="8657423" y="4278644"/>
            <a:ext cx="2765126" cy="1113443"/>
          </a:xfrm>
        </p:spPr>
        <p:txBody>
          <a:bodyPr anchor="t">
            <a:normAutofit/>
          </a:bodyPr>
          <a:lstStyle>
            <a:lvl1pPr marL="0" indent="0">
              <a:buNone/>
              <a:defRPr sz="1800">
                <a:solidFill>
                  <a:srgbClr val="002939"/>
                </a:solidFill>
                <a:latin typeface="Arial" panose="020B0604020202020204" pitchFamily="34" charset="0"/>
                <a:cs typeface="Arial" panose="020B0604020202020204" pitchFamily="34" charset="0"/>
              </a:defRPr>
            </a:lvl1pPr>
          </a:lstStyle>
          <a:p>
            <a:pPr lvl="0"/>
            <a:r>
              <a:rPr lang="en-US" err="1"/>
              <a:t>Amet</a:t>
            </a:r>
            <a:r>
              <a:rPr lang="en-US"/>
              <a:t> </a:t>
            </a:r>
            <a:r>
              <a:rPr lang="en-US" err="1"/>
              <a:t>massa</a:t>
            </a:r>
            <a:r>
              <a:rPr lang="en-US"/>
              <a:t> vitae </a:t>
            </a:r>
            <a:r>
              <a:rPr lang="en-US" err="1"/>
              <a:t>tortor</a:t>
            </a:r>
            <a:r>
              <a:rPr lang="en-US"/>
              <a:t> lacinia.  Fames ac </a:t>
            </a:r>
            <a:r>
              <a:rPr lang="en-US" err="1"/>
              <a:t>turpis</a:t>
            </a:r>
            <a:r>
              <a:rPr lang="en-US"/>
              <a:t> </a:t>
            </a:r>
            <a:r>
              <a:rPr lang="en-US" err="1"/>
              <a:t>egestas</a:t>
            </a:r>
            <a:r>
              <a:rPr lang="en-US"/>
              <a:t> integer  </a:t>
            </a:r>
            <a:r>
              <a:rPr lang="en-US" err="1"/>
              <a:t>eget</a:t>
            </a:r>
            <a:r>
              <a:rPr lang="en-US"/>
              <a:t> </a:t>
            </a:r>
            <a:r>
              <a:rPr lang="en-US" err="1"/>
              <a:t>aliquet</a:t>
            </a:r>
            <a:r>
              <a:rPr lang="en-US"/>
              <a:t> </a:t>
            </a:r>
            <a:r>
              <a:rPr lang="en-US" err="1"/>
              <a:t>nibh</a:t>
            </a:r>
            <a:r>
              <a:rPr lang="en-US"/>
              <a:t>. Tellus </a:t>
            </a:r>
            <a:r>
              <a:rPr lang="en-US" err="1"/>
              <a:t>craet</a:t>
            </a:r>
            <a:r>
              <a:rPr lang="en-US"/>
              <a:t>  </a:t>
            </a:r>
            <a:r>
              <a:rPr lang="en-US" err="1"/>
              <a:t>adipiscing</a:t>
            </a:r>
            <a:r>
              <a:rPr lang="en-US"/>
              <a:t> </a:t>
            </a:r>
            <a:r>
              <a:rPr lang="en-US" err="1"/>
              <a:t>enim</a:t>
            </a:r>
            <a:r>
              <a:rPr lang="en-US"/>
              <a:t> </a:t>
            </a:r>
            <a:r>
              <a:rPr lang="en-US" err="1"/>
              <a:t>eu</a:t>
            </a:r>
            <a:r>
              <a:rPr lang="en-US"/>
              <a:t> </a:t>
            </a:r>
            <a:r>
              <a:rPr lang="en-US" err="1"/>
              <a:t>turpis</a:t>
            </a:r>
            <a:r>
              <a:rPr lang="en-US"/>
              <a:t> </a:t>
            </a:r>
            <a:r>
              <a:rPr lang="en-US" err="1"/>
              <a:t>egesta</a:t>
            </a:r>
            <a:r>
              <a:rPr lang="en-US"/>
              <a:t>.</a:t>
            </a:r>
          </a:p>
        </p:txBody>
      </p:sp>
      <p:sp>
        <p:nvSpPr>
          <p:cNvPr id="9" name="object 2">
            <a:extLst>
              <a:ext uri="{FF2B5EF4-FFF2-40B4-BE49-F238E27FC236}">
                <a16:creationId xmlns:a16="http://schemas.microsoft.com/office/drawing/2014/main" id="{7541FC99-DCAA-181F-4BD9-11FFAAF66833}"/>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0" name="object 16">
            <a:extLst>
              <a:ext uri="{FF2B5EF4-FFF2-40B4-BE49-F238E27FC236}">
                <a16:creationId xmlns:a16="http://schemas.microsoft.com/office/drawing/2014/main" id="{C398328D-4F45-6F5D-BB16-5A8E5705677D}"/>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11" name="Picture 10" descr="A black and blue logo&#10;&#10;Description automatically generated">
            <a:extLst>
              <a:ext uri="{FF2B5EF4-FFF2-40B4-BE49-F238E27FC236}">
                <a16:creationId xmlns:a16="http://schemas.microsoft.com/office/drawing/2014/main" id="{AA2E593A-614B-FA40-44B6-86559B1199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1873069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5_Content Slide 2">
    <p:spTree>
      <p:nvGrpSpPr>
        <p:cNvPr id="1" name=""/>
        <p:cNvGrpSpPr/>
        <p:nvPr/>
      </p:nvGrpSpPr>
      <p:grpSpPr>
        <a:xfrm>
          <a:off x="0" y="0"/>
          <a:ext cx="0" cy="0"/>
          <a:chOff x="0" y="0"/>
          <a:chExt cx="0" cy="0"/>
        </a:xfrm>
      </p:grpSpPr>
      <p:sp>
        <p:nvSpPr>
          <p:cNvPr id="25" name="Text Placeholder 8">
            <a:extLst>
              <a:ext uri="{FF2B5EF4-FFF2-40B4-BE49-F238E27FC236}">
                <a16:creationId xmlns:a16="http://schemas.microsoft.com/office/drawing/2014/main" id="{93935415-58B1-6A48-AC32-7624FEA42FFC}"/>
              </a:ext>
            </a:extLst>
          </p:cNvPr>
          <p:cNvSpPr>
            <a:spLocks noGrp="1"/>
          </p:cNvSpPr>
          <p:nvPr>
            <p:ph type="body" sz="quarter" idx="21" hasCustomPrompt="1"/>
          </p:nvPr>
        </p:nvSpPr>
        <p:spPr>
          <a:xfrm>
            <a:off x="761802" y="3638971"/>
            <a:ext cx="10665023" cy="794753"/>
          </a:xfrm>
        </p:spPr>
        <p:txBody>
          <a:bodyPr anchor="t">
            <a:normAutofit/>
          </a:bodyPr>
          <a:lstStyle>
            <a:lvl1pPr marL="0" indent="0">
              <a:buNone/>
              <a:defRPr sz="1800" b="1">
                <a:solidFill>
                  <a:srgbClr val="00609C"/>
                </a:solidFill>
              </a:defRPr>
            </a:lvl1pPr>
          </a:lstStyle>
          <a:p>
            <a:pPr lvl="0"/>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r>
              <a:rPr lang="en-US" err="1"/>
              <a:t>Dignissim</a:t>
            </a:r>
            <a:r>
              <a:rPr lang="en-US"/>
              <a:t> diam </a:t>
            </a:r>
            <a:r>
              <a:rPr lang="en-US" err="1"/>
              <a:t>quis</a:t>
            </a:r>
            <a:r>
              <a:rPr lang="en-US"/>
              <a:t>  </a:t>
            </a:r>
            <a:r>
              <a:rPr lang="en-US" err="1"/>
              <a:t>enim</a:t>
            </a:r>
            <a:r>
              <a:rPr lang="en-US"/>
              <a:t> </a:t>
            </a:r>
            <a:r>
              <a:rPr lang="en-US" err="1"/>
              <a:t>lobortis</a:t>
            </a:r>
            <a:r>
              <a:rPr lang="en-US"/>
              <a:t> </a:t>
            </a:r>
            <a:r>
              <a:rPr lang="en-US" err="1"/>
              <a:t>scelerisque</a:t>
            </a:r>
            <a:r>
              <a:rPr lang="en-US"/>
              <a:t> fermentum dui </a:t>
            </a:r>
            <a:r>
              <a:rPr lang="en-US" err="1"/>
              <a:t>faucibus</a:t>
            </a:r>
            <a:r>
              <a:rPr lang="en-US"/>
              <a:t> in. </a:t>
            </a:r>
            <a:r>
              <a:rPr lang="en-US" err="1"/>
              <a:t>Malesuada</a:t>
            </a:r>
            <a:r>
              <a:rPr lang="en-US"/>
              <a:t> </a:t>
            </a:r>
            <a:r>
              <a:rPr lang="en-US" err="1"/>
              <a:t>proin</a:t>
            </a:r>
            <a:r>
              <a:rPr lang="en-US"/>
              <a:t> libero </a:t>
            </a:r>
            <a:r>
              <a:rPr lang="en-US" err="1"/>
              <a:t>nunc</a:t>
            </a:r>
            <a:r>
              <a:rPr lang="en-US"/>
              <a:t> </a:t>
            </a:r>
            <a:r>
              <a:rPr lang="en-US" err="1"/>
              <a:t>consequat</a:t>
            </a:r>
            <a:r>
              <a:rPr lang="en-US"/>
              <a:t> </a:t>
            </a:r>
            <a:r>
              <a:rPr lang="en-US" err="1"/>
              <a:t>interdum</a:t>
            </a:r>
            <a:r>
              <a:rPr lang="en-US"/>
              <a:t>. </a:t>
            </a:r>
          </a:p>
        </p:txBody>
      </p:sp>
      <p:sp>
        <p:nvSpPr>
          <p:cNvPr id="2" name="object 2">
            <a:extLst>
              <a:ext uri="{FF2B5EF4-FFF2-40B4-BE49-F238E27FC236}">
                <a16:creationId xmlns:a16="http://schemas.microsoft.com/office/drawing/2014/main" id="{5F7B8042-ACB8-1F74-2B30-A1AD24E9880B}"/>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869C8791-7AD0-0C93-1DAE-B8D53238A75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5" name="Picture 4" descr="A black and blue logo&#10;&#10;Description automatically generated">
            <a:extLst>
              <a:ext uri="{FF2B5EF4-FFF2-40B4-BE49-F238E27FC236}">
                <a16:creationId xmlns:a16="http://schemas.microsoft.com/office/drawing/2014/main" id="{D9E7E618-B058-9EBD-006D-3FAF5F63C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9" name="Text Placeholder 8">
            <a:extLst>
              <a:ext uri="{FF2B5EF4-FFF2-40B4-BE49-F238E27FC236}">
                <a16:creationId xmlns:a16="http://schemas.microsoft.com/office/drawing/2014/main" id="{3C5844EE-FF43-BF80-D99C-8E2726AAB5C6}"/>
              </a:ext>
            </a:extLst>
          </p:cNvPr>
          <p:cNvSpPr>
            <a:spLocks noGrp="1"/>
          </p:cNvSpPr>
          <p:nvPr>
            <p:ph type="body" sz="quarter" idx="22" hasCustomPrompt="1"/>
          </p:nvPr>
        </p:nvSpPr>
        <p:spPr>
          <a:xfrm>
            <a:off x="761802" y="4657588"/>
            <a:ext cx="10665023" cy="1157934"/>
          </a:xfrm>
        </p:spPr>
        <p:txBody>
          <a:bodyPr anchor="t">
            <a:normAutofit/>
          </a:bodyPr>
          <a:lstStyle>
            <a:lvl1pPr marL="0" indent="0">
              <a:buNone/>
              <a:defRPr sz="1800" b="0">
                <a:solidFill>
                  <a:srgbClr val="002939"/>
                </a:solidFill>
              </a:defRPr>
            </a:lvl1pPr>
          </a:lstStyle>
          <a:p>
            <a:pPr lvl="0"/>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r>
              <a:rPr lang="en-US" err="1"/>
              <a:t>Dignissim</a:t>
            </a:r>
            <a:r>
              <a:rPr lang="en-US"/>
              <a:t> diam </a:t>
            </a:r>
            <a:r>
              <a:rPr lang="en-US" err="1"/>
              <a:t>quis</a:t>
            </a:r>
            <a:r>
              <a:rPr lang="en-US"/>
              <a:t>  </a:t>
            </a:r>
            <a:r>
              <a:rPr lang="en-US" err="1"/>
              <a:t>enim</a:t>
            </a:r>
            <a:r>
              <a:rPr lang="en-US"/>
              <a:t> </a:t>
            </a:r>
            <a:r>
              <a:rPr lang="en-US" err="1"/>
              <a:t>lobortis</a:t>
            </a:r>
            <a:r>
              <a:rPr lang="en-US"/>
              <a:t> </a:t>
            </a:r>
            <a:r>
              <a:rPr lang="en-US" err="1"/>
              <a:t>scelerisque</a:t>
            </a:r>
            <a:r>
              <a:rPr lang="en-US"/>
              <a:t> fermentum dui </a:t>
            </a:r>
            <a:r>
              <a:rPr lang="en-US" err="1"/>
              <a:t>faucibus</a:t>
            </a:r>
            <a:r>
              <a:rPr lang="en-US"/>
              <a:t> in. </a:t>
            </a:r>
            <a:r>
              <a:rPr lang="en-US" err="1"/>
              <a:t>Malesuada</a:t>
            </a:r>
            <a:r>
              <a:rPr lang="en-US"/>
              <a:t> </a:t>
            </a:r>
            <a:r>
              <a:rPr lang="en-US" err="1"/>
              <a:t>proin</a:t>
            </a:r>
            <a:r>
              <a:rPr lang="en-US"/>
              <a:t> libero </a:t>
            </a:r>
            <a:r>
              <a:rPr lang="en-US" err="1"/>
              <a:t>nunc</a:t>
            </a:r>
            <a:r>
              <a:rPr lang="en-US"/>
              <a:t> </a:t>
            </a:r>
            <a:r>
              <a:rPr lang="en-US" err="1"/>
              <a:t>consequat</a:t>
            </a:r>
            <a:r>
              <a:rPr lang="en-US"/>
              <a:t> </a:t>
            </a:r>
            <a:r>
              <a:rPr lang="en-US" err="1"/>
              <a:t>interdum</a:t>
            </a:r>
            <a:r>
              <a:rPr lang="en-US"/>
              <a:t>. </a:t>
            </a:r>
          </a:p>
        </p:txBody>
      </p:sp>
      <p:sp>
        <p:nvSpPr>
          <p:cNvPr id="11" name="Picture Placeholder 5">
            <a:extLst>
              <a:ext uri="{FF2B5EF4-FFF2-40B4-BE49-F238E27FC236}">
                <a16:creationId xmlns:a16="http://schemas.microsoft.com/office/drawing/2014/main" id="{AF31BDE4-5B64-C822-610B-85B61B9DE863}"/>
              </a:ext>
            </a:extLst>
          </p:cNvPr>
          <p:cNvSpPr>
            <a:spLocks noGrp="1"/>
          </p:cNvSpPr>
          <p:nvPr>
            <p:ph type="pic" sz="quarter" idx="26"/>
          </p:nvPr>
        </p:nvSpPr>
        <p:spPr>
          <a:xfrm>
            <a:off x="0" y="-44477"/>
            <a:ext cx="3941763" cy="3438525"/>
          </a:xfrm>
        </p:spPr>
        <p:txBody>
          <a:bodyPr/>
          <a:lstStyle>
            <a:lvl1pPr marL="0" indent="0">
              <a:buNone/>
              <a:defRPr/>
            </a:lvl1pPr>
          </a:lstStyle>
          <a:p>
            <a:endParaRPr lang="en-US"/>
          </a:p>
        </p:txBody>
      </p:sp>
      <p:sp>
        <p:nvSpPr>
          <p:cNvPr id="12" name="Picture Placeholder 5">
            <a:extLst>
              <a:ext uri="{FF2B5EF4-FFF2-40B4-BE49-F238E27FC236}">
                <a16:creationId xmlns:a16="http://schemas.microsoft.com/office/drawing/2014/main" id="{B69F8014-C129-F37F-97E0-D787898C7690}"/>
              </a:ext>
            </a:extLst>
          </p:cNvPr>
          <p:cNvSpPr>
            <a:spLocks noGrp="1"/>
          </p:cNvSpPr>
          <p:nvPr>
            <p:ph type="pic" sz="quarter" idx="27"/>
          </p:nvPr>
        </p:nvSpPr>
        <p:spPr>
          <a:xfrm>
            <a:off x="4123711" y="-44477"/>
            <a:ext cx="3941763" cy="3438525"/>
          </a:xfrm>
        </p:spPr>
        <p:txBody>
          <a:bodyPr/>
          <a:lstStyle>
            <a:lvl1pPr marL="0" indent="0">
              <a:buNone/>
              <a:defRPr/>
            </a:lvl1pPr>
          </a:lstStyle>
          <a:p>
            <a:endParaRPr lang="en-US"/>
          </a:p>
        </p:txBody>
      </p:sp>
      <p:sp>
        <p:nvSpPr>
          <p:cNvPr id="13" name="Picture Placeholder 5">
            <a:extLst>
              <a:ext uri="{FF2B5EF4-FFF2-40B4-BE49-F238E27FC236}">
                <a16:creationId xmlns:a16="http://schemas.microsoft.com/office/drawing/2014/main" id="{6379C679-1D80-B7CB-B24E-5C0AF7A68057}"/>
              </a:ext>
            </a:extLst>
          </p:cNvPr>
          <p:cNvSpPr>
            <a:spLocks noGrp="1"/>
          </p:cNvSpPr>
          <p:nvPr>
            <p:ph type="pic" sz="quarter" idx="28"/>
          </p:nvPr>
        </p:nvSpPr>
        <p:spPr>
          <a:xfrm>
            <a:off x="8247421" y="-44477"/>
            <a:ext cx="3941763" cy="3438525"/>
          </a:xfrm>
        </p:spPr>
        <p:txBody>
          <a:bodyPr/>
          <a:lstStyle>
            <a:lvl1pPr marL="0" indent="0">
              <a:buNone/>
              <a:defRPr/>
            </a:lvl1pPr>
          </a:lstStyle>
          <a:p>
            <a:endParaRPr lang="en-US"/>
          </a:p>
        </p:txBody>
      </p:sp>
    </p:spTree>
    <p:extLst>
      <p:ext uri="{BB962C8B-B14F-4D97-AF65-F5344CB8AC3E}">
        <p14:creationId xmlns:p14="http://schemas.microsoft.com/office/powerpoint/2010/main" val="34806838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9_Title Slide 1">
    <p:spTree>
      <p:nvGrpSpPr>
        <p:cNvPr id="1" name=""/>
        <p:cNvGrpSpPr/>
        <p:nvPr/>
      </p:nvGrpSpPr>
      <p:grpSpPr>
        <a:xfrm>
          <a:off x="0" y="0"/>
          <a:ext cx="0" cy="0"/>
          <a:chOff x="0" y="0"/>
          <a:chExt cx="0" cy="0"/>
        </a:xfrm>
      </p:grpSpPr>
      <p:sp>
        <p:nvSpPr>
          <p:cNvPr id="17" name="object 2">
            <a:extLst>
              <a:ext uri="{FF2B5EF4-FFF2-40B4-BE49-F238E27FC236}">
                <a16:creationId xmlns:a16="http://schemas.microsoft.com/office/drawing/2014/main" id="{9D479BEF-BF9A-084D-A1C1-00C67F1CD646}"/>
              </a:ext>
            </a:extLst>
          </p:cNvPr>
          <p:cNvSpPr/>
          <p:nvPr userDrawn="1"/>
        </p:nvSpPr>
        <p:spPr>
          <a:xfrm>
            <a:off x="-1" y="0"/>
            <a:ext cx="12188825"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293A"/>
          </a:solidFill>
        </p:spPr>
        <p:txBody>
          <a:bodyPr wrap="square" lIns="0" tIns="0" rIns="0" bIns="0" rtlCol="0"/>
          <a:lstStyle/>
          <a:p>
            <a:endParaRPr sz="1500"/>
          </a:p>
        </p:txBody>
      </p:sp>
      <p:sp>
        <p:nvSpPr>
          <p:cNvPr id="10" name="TextBox 9">
            <a:extLst>
              <a:ext uri="{FF2B5EF4-FFF2-40B4-BE49-F238E27FC236}">
                <a16:creationId xmlns:a16="http://schemas.microsoft.com/office/drawing/2014/main" id="{45EA7E1C-16CB-7D40-B1AF-AB5DC1D6B951}"/>
              </a:ext>
            </a:extLst>
          </p:cNvPr>
          <p:cNvSpPr txBox="1"/>
          <p:nvPr userDrawn="1"/>
        </p:nvSpPr>
        <p:spPr>
          <a:xfrm>
            <a:off x="571352" y="1427860"/>
            <a:ext cx="10865905" cy="5078313"/>
          </a:xfrm>
          <a:prstGeom prst="rect">
            <a:avLst/>
          </a:prstGeom>
          <a:noFill/>
        </p:spPr>
        <p:txBody>
          <a:bodyPr wrap="square" rtlCol="0">
            <a:spAutoFit/>
          </a:bodyPr>
          <a:lstStyle/>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Confidentiality and Use.  By accepting the information included in, and materials identified as provided with, this presentation, you acknowledge and agree that all of such information is confidential and proprietary information of </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ModivCare</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Inc. (collectively with its </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subisidiaries</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“Modivcare”), which includes trade secrets and know‑how owned or developed exclusively by Modivcare. As such, you hereby agree to maintain in strict confidentiality all of such information provided to you. In furtherance of the foregoing, you hereby agree that this confidential information may not be reproduced, disclosed to anyone other than the intended recipients hereof, or transmitted to any other person in any form, or by any means (whether electronic, mechanical, photocopying, recording, scanning, or otherwise), without the express written permission of Modivcare. </a:t>
            </a:r>
          </a:p>
          <a:p>
            <a:pPr algn="l"/>
            <a:endPar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endParaRPr>
          </a:p>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Disclaimer of Representations and Warranties.  Neither Modivcare nor any of its representatives makes any representation or warranty, express or implied, as to the accuracy or completeness of the information provided to you or omitted from the information included with this presentation, or any other written or oral communications transmitted to you in the course of your evaluation of Modivcare, and you should conduct your own independent analysis of Modivcare and its businesses and the information contained or referred to herein before agreeing to engage the services of Modivcare or otherwise contract with it. Nothing contained herein is, or shall be relied upon as, a promise or representation, whether as to the past or the future. You hereby acknowledge that </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ModivCare</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Inc. and its representatives are under no obligation to accept any offer or proposal by any person or entity regarding a business opportunity or engagement.</a:t>
            </a:r>
          </a:p>
          <a:p>
            <a:pPr algn="l"/>
            <a:endPar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endParaRPr>
          </a:p>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Disclaimer Regarding Third Party Information. Some information in the presentation materials may refer to statements, data, or statistics of third parties that are unaffiliated with Modivcare. Modivcare has not independently verified such statements, data or statistics provided by any third parties, or by industry or general publications, and thus takes no responsibility for the accuracy or completeness thereof and assumes no liability for any errors or inaccuracies that may appear therein. </a:t>
            </a:r>
          </a:p>
          <a:p>
            <a:pPr algn="l"/>
            <a:endPar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endParaRPr>
          </a:p>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Intellectual Property Rights.  Modivcare™ is a trademark of </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ModivCare</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Inc., and it and other trademarks, product names and logos that are owned by Modivcare may be registered with the United States Patent and Trademark Office.  Additionally, proprietary technology, and associated patents and patent applications, may be filed and issued by the United States Patent and Trademark Office and foreign patent offices.  </a:t>
            </a:r>
          </a:p>
          <a:p>
            <a:pPr algn="l"/>
            <a:endPar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endParaRPr>
          </a:p>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Additional Terms and Conditions.  For additional information concerning the other terms and conditions of your use of this information, please visit Modivcare’s website at https://</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modivcare.com</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and click through the “Terms &amp; Conditions” link located at the bottom of the website’s landing page, which information, including that appearing under the caption “Proprietary Rights”, is incorporated herein by reference thereto.</a:t>
            </a:r>
          </a:p>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a:t>
            </a:r>
            <a:fld id="{D5397918-3024-204C-B99B-F1FA4C597A97}" type="datetimeyyyy">
              <a:rPr lang="en-US" sz="1200" b="0" i="0" spc="-18" smtClean="0">
                <a:solidFill>
                  <a:schemeClr val="bg1"/>
                </a:solidFill>
                <a:latin typeface="Arial" panose="020B0604020202020204" pitchFamily="34" charset="0"/>
                <a:ea typeface="Calibri" panose="020F0502020204030204" pitchFamily="34" charset="0"/>
                <a:cs typeface="Arial" panose="020B0604020202020204" pitchFamily="34" charset="0"/>
              </a:rPr>
              <a:t>2025</a:t>
            </a:fld>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ModivCare</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All rights reserved.</a:t>
            </a:r>
          </a:p>
        </p:txBody>
      </p:sp>
      <p:sp>
        <p:nvSpPr>
          <p:cNvPr id="11" name="Title 1">
            <a:extLst>
              <a:ext uri="{FF2B5EF4-FFF2-40B4-BE49-F238E27FC236}">
                <a16:creationId xmlns:a16="http://schemas.microsoft.com/office/drawing/2014/main" id="{2AF37121-CB21-BB4B-9B72-20829E1A9E88}"/>
              </a:ext>
            </a:extLst>
          </p:cNvPr>
          <p:cNvSpPr txBox="1">
            <a:spLocks/>
          </p:cNvSpPr>
          <p:nvPr userDrawn="1"/>
        </p:nvSpPr>
        <p:spPr>
          <a:xfrm>
            <a:off x="646283" y="1142635"/>
            <a:ext cx="6781283" cy="371551"/>
          </a:xfrm>
          <a:prstGeom prst="rect">
            <a:avLst/>
          </a:prstGeom>
        </p:spPr>
        <p:txBody>
          <a:bodyPr vert="horz" lIns="0" tIns="0" rIns="0" bIns="0" rtlCol="0" anchor="t" anchorCtr="0">
            <a:normAutofit/>
          </a:bodyPr>
          <a:lstStyle>
            <a:lvl1pPr algn="ctr" defTabSz="914400" rtl="0" eaLnBrk="1" latinLnBrk="0" hangingPunct="1">
              <a:lnSpc>
                <a:spcPct val="100000"/>
              </a:lnSpc>
              <a:spcBef>
                <a:spcPct val="0"/>
              </a:spcBef>
              <a:buNone/>
              <a:defRPr sz="2400" b="1" i="0" kern="1200">
                <a:solidFill>
                  <a:schemeClr val="bg1"/>
                </a:solidFill>
                <a:latin typeface="Arial" panose="020B0604020202020204" pitchFamily="34" charset="0"/>
                <a:ea typeface="+mj-ea"/>
                <a:cs typeface="Arial" panose="020B0604020202020204" pitchFamily="34" charset="0"/>
              </a:defRPr>
            </a:lvl1pPr>
          </a:lstStyle>
          <a:p>
            <a:pPr algn="l"/>
            <a:r>
              <a:rPr lang="en-US" sz="1400" b="0" i="0">
                <a:solidFill>
                  <a:schemeClr val="accent3"/>
                </a:solidFill>
                <a:latin typeface="Arial" panose="020B0604020202020204" pitchFamily="34" charset="0"/>
                <a:cs typeface="Arial" panose="020B0604020202020204" pitchFamily="34" charset="0"/>
              </a:rPr>
              <a:t>Terms of Use and Disclaimer Information</a:t>
            </a:r>
          </a:p>
        </p:txBody>
      </p:sp>
      <p:sp>
        <p:nvSpPr>
          <p:cNvPr id="12" name="Title 1">
            <a:extLst>
              <a:ext uri="{FF2B5EF4-FFF2-40B4-BE49-F238E27FC236}">
                <a16:creationId xmlns:a16="http://schemas.microsoft.com/office/drawing/2014/main" id="{C735E36B-2EC5-0F4D-911F-62A55F37EA08}"/>
              </a:ext>
            </a:extLst>
          </p:cNvPr>
          <p:cNvSpPr txBox="1">
            <a:spLocks/>
          </p:cNvSpPr>
          <p:nvPr userDrawn="1"/>
        </p:nvSpPr>
        <p:spPr>
          <a:xfrm>
            <a:off x="646283" y="621950"/>
            <a:ext cx="6781283" cy="371551"/>
          </a:xfrm>
          <a:prstGeom prst="rect">
            <a:avLst/>
          </a:prstGeom>
        </p:spPr>
        <p:txBody>
          <a:bodyPr vert="horz" lIns="0" tIns="0" rIns="0" bIns="0" rtlCol="0" anchor="t" anchorCtr="0">
            <a:noAutofit/>
          </a:bodyPr>
          <a:lstStyle>
            <a:lvl1pPr algn="ctr" defTabSz="914400" rtl="0" eaLnBrk="1" latinLnBrk="0" hangingPunct="1">
              <a:lnSpc>
                <a:spcPct val="100000"/>
              </a:lnSpc>
              <a:spcBef>
                <a:spcPct val="0"/>
              </a:spcBef>
              <a:buNone/>
              <a:defRPr sz="2400" b="1" i="0" kern="1200">
                <a:solidFill>
                  <a:schemeClr val="bg1"/>
                </a:solidFill>
                <a:latin typeface="Arial" panose="020B0604020202020204" pitchFamily="34" charset="0"/>
                <a:ea typeface="+mj-ea"/>
                <a:cs typeface="Arial" panose="020B0604020202020204" pitchFamily="34" charset="0"/>
              </a:defRPr>
            </a:lvl1pPr>
          </a:lstStyle>
          <a:p>
            <a:pPr algn="l"/>
            <a:r>
              <a:rPr lang="en-US" sz="3200" b="0" i="0">
                <a:solidFill>
                  <a:schemeClr val="bg1"/>
                </a:solidFill>
                <a:latin typeface="Arial" panose="020B0604020202020204" pitchFamily="34" charset="0"/>
                <a:cs typeface="Arial" panose="020B0604020202020204" pitchFamily="34" charset="0"/>
              </a:rPr>
              <a:t>Modivcare</a:t>
            </a:r>
          </a:p>
        </p:txBody>
      </p:sp>
    </p:spTree>
    <p:extLst>
      <p:ext uri="{BB962C8B-B14F-4D97-AF65-F5344CB8AC3E}">
        <p14:creationId xmlns:p14="http://schemas.microsoft.com/office/powerpoint/2010/main" val="17804233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2_Title Slide 1">
    <p:spTree>
      <p:nvGrpSpPr>
        <p:cNvPr id="1" name=""/>
        <p:cNvGrpSpPr/>
        <p:nvPr/>
      </p:nvGrpSpPr>
      <p:grpSpPr>
        <a:xfrm>
          <a:off x="0" y="0"/>
          <a:ext cx="0" cy="0"/>
          <a:chOff x="0" y="0"/>
          <a:chExt cx="0" cy="0"/>
        </a:xfrm>
      </p:grpSpPr>
      <p:sp>
        <p:nvSpPr>
          <p:cNvPr id="11" name="Shape 0">
            <a:extLst>
              <a:ext uri="{FF2B5EF4-FFF2-40B4-BE49-F238E27FC236}">
                <a16:creationId xmlns:a16="http://schemas.microsoft.com/office/drawing/2014/main" id="{660FAD21-99EB-3AE4-2F7E-FFC4C4103960}"/>
              </a:ext>
            </a:extLst>
          </p:cNvPr>
          <p:cNvSpPr/>
          <p:nvPr userDrawn="1"/>
        </p:nvSpPr>
        <p:spPr>
          <a:xfrm>
            <a:off x="0" y="0"/>
            <a:ext cx="12188825" cy="6858000"/>
          </a:xfrm>
          <a:prstGeom prst="rect">
            <a:avLst/>
          </a:prstGeom>
          <a:solidFill>
            <a:schemeClr val="bg1"/>
          </a:solidFill>
          <a:ln/>
          <a:effectLst>
            <a:outerShdw blurRad="1257300" dist="266700" dir="5400000" algn="bl" rotWithShape="0">
              <a:srgbClr val="000000">
                <a:alpha val="16000"/>
              </a:srgbClr>
            </a:outerShdw>
          </a:effectLst>
        </p:spPr>
        <p:txBody>
          <a:bodyPr/>
          <a:lstStyle/>
          <a:p>
            <a:endParaRPr lang="en-US"/>
          </a:p>
        </p:txBody>
      </p:sp>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482980"/>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a:t>
            </a:r>
            <a:r>
              <a:rPr lang="en-US" err="1"/>
              <a:t>Higi</a:t>
            </a:r>
            <a:endParaRPr lang="en-US"/>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5" name="Picture 4" descr="A green letter on a black background&#10;&#10;Description automatically generated">
            <a:extLst>
              <a:ext uri="{FF2B5EF4-FFF2-40B4-BE49-F238E27FC236}">
                <a16:creationId xmlns:a16="http://schemas.microsoft.com/office/drawing/2014/main" id="{82B63E48-B44B-D05A-F1EB-E1C23F3ECA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6112" y="1012910"/>
            <a:ext cx="3245168" cy="763569"/>
          </a:xfrm>
          <a:prstGeom prst="rect">
            <a:avLst/>
          </a:prstGeom>
        </p:spPr>
      </p:pic>
      <p:pic>
        <p:nvPicPr>
          <p:cNvPr id="4" name="Picture 3" descr="A close-up of a machine&#10;&#10;Description automatically generated">
            <a:extLst>
              <a:ext uri="{FF2B5EF4-FFF2-40B4-BE49-F238E27FC236}">
                <a16:creationId xmlns:a16="http://schemas.microsoft.com/office/drawing/2014/main" id="{829DD365-CB04-7593-FA1B-556149B9DE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97858" y="-446650"/>
            <a:ext cx="6519970" cy="8437607"/>
          </a:xfrm>
          <a:prstGeom prst="rect">
            <a:avLst/>
          </a:prstGeom>
        </p:spPr>
      </p:pic>
    </p:spTree>
    <p:extLst>
      <p:ext uri="{BB962C8B-B14F-4D97-AF65-F5344CB8AC3E}">
        <p14:creationId xmlns:p14="http://schemas.microsoft.com/office/powerpoint/2010/main" val="36514696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3_Title Slide 1">
    <p:spTree>
      <p:nvGrpSpPr>
        <p:cNvPr id="1" name=""/>
        <p:cNvGrpSpPr/>
        <p:nvPr/>
      </p:nvGrpSpPr>
      <p:grpSpPr>
        <a:xfrm>
          <a:off x="0" y="0"/>
          <a:ext cx="0" cy="0"/>
          <a:chOff x="0" y="0"/>
          <a:chExt cx="0" cy="0"/>
        </a:xfrm>
      </p:grpSpPr>
      <p:sp>
        <p:nvSpPr>
          <p:cNvPr id="11" name="Shape 0">
            <a:extLst>
              <a:ext uri="{FF2B5EF4-FFF2-40B4-BE49-F238E27FC236}">
                <a16:creationId xmlns:a16="http://schemas.microsoft.com/office/drawing/2014/main" id="{660FAD21-99EB-3AE4-2F7E-FFC4C4103960}"/>
              </a:ext>
            </a:extLst>
          </p:cNvPr>
          <p:cNvSpPr/>
          <p:nvPr userDrawn="1"/>
        </p:nvSpPr>
        <p:spPr>
          <a:xfrm>
            <a:off x="0" y="0"/>
            <a:ext cx="12188825" cy="6858000"/>
          </a:xfrm>
          <a:prstGeom prst="rect">
            <a:avLst/>
          </a:prstGeom>
          <a:solidFill>
            <a:schemeClr val="bg1"/>
          </a:solidFill>
          <a:ln/>
          <a:effectLst>
            <a:outerShdw blurRad="1257300" dist="266700" dir="5400000" algn="bl" rotWithShape="0">
              <a:srgbClr val="000000">
                <a:alpha val="16000"/>
              </a:srgbClr>
            </a:outerShdw>
          </a:effectLst>
        </p:spPr>
        <p:txBody>
          <a:bodyPr/>
          <a:lstStyle/>
          <a:p>
            <a:endParaRPr lang="en-US"/>
          </a:p>
        </p:txBody>
      </p:sp>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482980"/>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a:t>
            </a:r>
            <a:r>
              <a:rPr lang="en-US" err="1"/>
              <a:t>Higi</a:t>
            </a:r>
            <a:endParaRPr lang="en-US"/>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5" name="Picture 4" descr="A green letter on a black background&#10;&#10;Description automatically generated">
            <a:extLst>
              <a:ext uri="{FF2B5EF4-FFF2-40B4-BE49-F238E27FC236}">
                <a16:creationId xmlns:a16="http://schemas.microsoft.com/office/drawing/2014/main" id="{82B63E48-B44B-D05A-F1EB-E1C23F3ECA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6112" y="1012910"/>
            <a:ext cx="3245168" cy="763569"/>
          </a:xfrm>
          <a:prstGeom prst="rect">
            <a:avLst/>
          </a:prstGeom>
        </p:spPr>
      </p:pic>
      <p:pic>
        <p:nvPicPr>
          <p:cNvPr id="3" name="Picture 2" descr="A machine with a screen and a computer&#10;&#10;Description automatically generated">
            <a:extLst>
              <a:ext uri="{FF2B5EF4-FFF2-40B4-BE49-F238E27FC236}">
                <a16:creationId xmlns:a16="http://schemas.microsoft.com/office/drawing/2014/main" id="{F4456B23-7AF3-303D-EC5F-F3553ECA91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56913" y="-1023924"/>
            <a:ext cx="6631496" cy="8581935"/>
          </a:xfrm>
          <a:prstGeom prst="rect">
            <a:avLst/>
          </a:prstGeom>
        </p:spPr>
      </p:pic>
    </p:spTree>
    <p:extLst>
      <p:ext uri="{BB962C8B-B14F-4D97-AF65-F5344CB8AC3E}">
        <p14:creationId xmlns:p14="http://schemas.microsoft.com/office/powerpoint/2010/main" val="265586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2E - Modivcare PCS Title Slide">
    <p:spTree>
      <p:nvGrpSpPr>
        <p:cNvPr id="1" name=""/>
        <p:cNvGrpSpPr/>
        <p:nvPr/>
      </p:nvGrpSpPr>
      <p:grpSpPr>
        <a:xfrm>
          <a:off x="0" y="0"/>
          <a:ext cx="0" cy="0"/>
          <a:chOff x="0" y="0"/>
          <a:chExt cx="0" cy="0"/>
        </a:xfrm>
      </p:grpSpPr>
      <p:pic>
        <p:nvPicPr>
          <p:cNvPr id="12" name="Picture 11" descr="A collage of several people&#10;&#10;Description automatically generated">
            <a:extLst>
              <a:ext uri="{FF2B5EF4-FFF2-40B4-BE49-F238E27FC236}">
                <a16:creationId xmlns:a16="http://schemas.microsoft.com/office/drawing/2014/main" id="{835D0C7B-1CAE-8019-F112-B83D6A71B04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25" t="10610" r="8671" b="16302"/>
          <a:stretch/>
        </p:blipFill>
        <p:spPr>
          <a:xfrm>
            <a:off x="0" y="0"/>
            <a:ext cx="12188825" cy="6880577"/>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bg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PCS</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grpSp>
        <p:nvGrpSpPr>
          <p:cNvPr id="42" name="Group 41">
            <a:extLst>
              <a:ext uri="{FF2B5EF4-FFF2-40B4-BE49-F238E27FC236}">
                <a16:creationId xmlns:a16="http://schemas.microsoft.com/office/drawing/2014/main" id="{BFEF855F-B5F7-1BE7-3239-4B9DDD831D19}"/>
              </a:ext>
            </a:extLst>
          </p:cNvPr>
          <p:cNvGrpSpPr/>
          <p:nvPr userDrawn="1"/>
        </p:nvGrpSpPr>
        <p:grpSpPr>
          <a:xfrm>
            <a:off x="751221" y="1173460"/>
            <a:ext cx="2985263" cy="564609"/>
            <a:chOff x="1511489" y="3562350"/>
            <a:chExt cx="7519539" cy="1422187"/>
          </a:xfrm>
        </p:grpSpPr>
        <p:grpSp>
          <p:nvGrpSpPr>
            <p:cNvPr id="43" name="Group 42">
              <a:extLst>
                <a:ext uri="{FF2B5EF4-FFF2-40B4-BE49-F238E27FC236}">
                  <a16:creationId xmlns:a16="http://schemas.microsoft.com/office/drawing/2014/main" id="{4CADAD9E-3F1F-FAD0-0E78-9618A9BF92D6}"/>
                </a:ext>
              </a:extLst>
            </p:cNvPr>
            <p:cNvGrpSpPr/>
            <p:nvPr/>
          </p:nvGrpSpPr>
          <p:grpSpPr>
            <a:xfrm>
              <a:off x="1511489" y="3562350"/>
              <a:ext cx="1514063" cy="1422187"/>
              <a:chOff x="1511489" y="3562350"/>
              <a:chExt cx="1514063" cy="1422187"/>
            </a:xfrm>
          </p:grpSpPr>
          <p:sp>
            <p:nvSpPr>
              <p:cNvPr id="45" name="Shape 2">
                <a:extLst>
                  <a:ext uri="{FF2B5EF4-FFF2-40B4-BE49-F238E27FC236}">
                    <a16:creationId xmlns:a16="http://schemas.microsoft.com/office/drawing/2014/main" id="{FF644A07-8F16-A45A-1D2A-F73DEEBD9801}"/>
                  </a:ext>
                </a:extLst>
              </p:cNvPr>
              <p:cNvSpPr/>
              <p:nvPr/>
            </p:nvSpPr>
            <p:spPr>
              <a:xfrm>
                <a:off x="1837500" y="3562350"/>
                <a:ext cx="409706" cy="1422187"/>
              </a:xfrm>
              <a:prstGeom prst="rect">
                <a:avLst/>
              </a:prstGeom>
              <a:solidFill>
                <a:srgbClr val="FFFFFF">
                  <a:alpha val="100000"/>
                </a:srgbClr>
              </a:solidFill>
              <a:ln/>
            </p:spPr>
            <p:txBody>
              <a:bodyPr/>
              <a:lstStyle/>
              <a:p>
                <a:endParaRPr lang="en-US"/>
              </a:p>
            </p:txBody>
          </p:sp>
          <p:sp>
            <p:nvSpPr>
              <p:cNvPr id="46" name="Shape 3">
                <a:extLst>
                  <a:ext uri="{FF2B5EF4-FFF2-40B4-BE49-F238E27FC236}">
                    <a16:creationId xmlns:a16="http://schemas.microsoft.com/office/drawing/2014/main" id="{370DAE6A-2833-2ED0-8281-12059AD9B2B2}"/>
                  </a:ext>
                </a:extLst>
              </p:cNvPr>
              <p:cNvSpPr/>
              <p:nvPr/>
            </p:nvSpPr>
            <p:spPr>
              <a:xfrm>
                <a:off x="2377554" y="3562350"/>
                <a:ext cx="647998" cy="1422187"/>
              </a:xfrm>
              <a:prstGeom prst="rect">
                <a:avLst/>
              </a:prstGeom>
              <a:solidFill>
                <a:srgbClr val="FFFFFF">
                  <a:alpha val="100000"/>
                </a:srgbClr>
              </a:solidFill>
              <a:ln/>
            </p:spPr>
            <p:txBody>
              <a:bodyPr/>
              <a:lstStyle/>
              <a:p>
                <a:endParaRPr lang="en-US"/>
              </a:p>
            </p:txBody>
          </p:sp>
          <p:sp>
            <p:nvSpPr>
              <p:cNvPr id="47" name="Shape 4">
                <a:extLst>
                  <a:ext uri="{FF2B5EF4-FFF2-40B4-BE49-F238E27FC236}">
                    <a16:creationId xmlns:a16="http://schemas.microsoft.com/office/drawing/2014/main" id="{2B821C82-6A7F-DAFD-D3B5-D77BCB73C762}"/>
                  </a:ext>
                </a:extLst>
              </p:cNvPr>
              <p:cNvSpPr/>
              <p:nvPr/>
            </p:nvSpPr>
            <p:spPr>
              <a:xfrm>
                <a:off x="1511489" y="3562350"/>
                <a:ext cx="195662" cy="1422187"/>
              </a:xfrm>
              <a:prstGeom prst="rect">
                <a:avLst/>
              </a:prstGeom>
              <a:solidFill>
                <a:srgbClr val="FFFFFF">
                  <a:alpha val="100000"/>
                </a:srgbClr>
              </a:solidFill>
              <a:ln/>
            </p:spPr>
            <p:txBody>
              <a:bodyPr/>
              <a:lstStyle/>
              <a:p>
                <a:endParaRPr lang="en-US"/>
              </a:p>
            </p:txBody>
          </p:sp>
        </p:grpSp>
        <p:pic>
          <p:nvPicPr>
            <p:cNvPr id="44" name="Image 1" descr="preencoded.png">
              <a:extLst>
                <a:ext uri="{FF2B5EF4-FFF2-40B4-BE49-F238E27FC236}">
                  <a16:creationId xmlns:a16="http://schemas.microsoft.com/office/drawing/2014/main" id="{8F6F836F-D570-664C-A0CD-57A86B1AFF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233" y="3783400"/>
              <a:ext cx="5611795" cy="849313"/>
            </a:xfrm>
            <a:prstGeom prst="rect">
              <a:avLst/>
            </a:prstGeom>
          </p:spPr>
        </p:pic>
      </p:grpSp>
      <p:pic>
        <p:nvPicPr>
          <p:cNvPr id="8" name="Picture 7">
            <a:extLst>
              <a:ext uri="{FF2B5EF4-FFF2-40B4-BE49-F238E27FC236}">
                <a16:creationId xmlns:a16="http://schemas.microsoft.com/office/drawing/2014/main" id="{A74782C3-9C9F-7105-EC5D-67033620822F}"/>
              </a:ext>
            </a:extLst>
          </p:cNvPr>
          <p:cNvPicPr>
            <a:picLocks noChangeAspect="1"/>
          </p:cNvPicPr>
          <p:nvPr userDrawn="1"/>
        </p:nvPicPr>
        <p:blipFill>
          <a:blip r:embed="rId4"/>
          <a:stretch>
            <a:fillRect/>
          </a:stretch>
        </p:blipFill>
        <p:spPr>
          <a:xfrm>
            <a:off x="8570198" y="678208"/>
            <a:ext cx="1651000" cy="5638800"/>
          </a:xfrm>
          <a:prstGeom prst="rect">
            <a:avLst/>
          </a:prstGeom>
        </p:spPr>
      </p:pic>
    </p:spTree>
    <p:extLst>
      <p:ext uri="{BB962C8B-B14F-4D97-AF65-F5344CB8AC3E}">
        <p14:creationId xmlns:p14="http://schemas.microsoft.com/office/powerpoint/2010/main" val="164276447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1_Title Slide 1">
    <p:spTree>
      <p:nvGrpSpPr>
        <p:cNvPr id="1" name=""/>
        <p:cNvGrpSpPr/>
        <p:nvPr/>
      </p:nvGrpSpPr>
      <p:grpSpPr>
        <a:xfrm>
          <a:off x="0" y="0"/>
          <a:ext cx="0" cy="0"/>
          <a:chOff x="0" y="0"/>
          <a:chExt cx="0" cy="0"/>
        </a:xfrm>
      </p:grpSpPr>
      <p:sp>
        <p:nvSpPr>
          <p:cNvPr id="11" name="Shape 0">
            <a:extLst>
              <a:ext uri="{FF2B5EF4-FFF2-40B4-BE49-F238E27FC236}">
                <a16:creationId xmlns:a16="http://schemas.microsoft.com/office/drawing/2014/main" id="{660FAD21-99EB-3AE4-2F7E-FFC4C4103960}"/>
              </a:ext>
            </a:extLst>
          </p:cNvPr>
          <p:cNvSpPr/>
          <p:nvPr userDrawn="1"/>
        </p:nvSpPr>
        <p:spPr>
          <a:xfrm>
            <a:off x="0" y="0"/>
            <a:ext cx="12188825" cy="6858000"/>
          </a:xfrm>
          <a:prstGeom prst="rect">
            <a:avLst/>
          </a:prstGeom>
          <a:solidFill>
            <a:schemeClr val="bg1"/>
          </a:solidFill>
          <a:ln/>
          <a:effectLst>
            <a:outerShdw blurRad="1257300" dist="266700" dir="5400000" algn="bl" rotWithShape="0">
              <a:srgbClr val="000000">
                <a:alpha val="16000"/>
              </a:srgbClr>
            </a:outerShdw>
          </a:effectLst>
        </p:spPr>
        <p:txBody>
          <a:bodyPr/>
          <a:lstStyle/>
          <a:p>
            <a:endParaRPr lang="en-US"/>
          </a:p>
        </p:txBody>
      </p:sp>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482980"/>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a:t>
            </a:r>
            <a:r>
              <a:rPr lang="en-US" err="1"/>
              <a:t>Higi</a:t>
            </a:r>
            <a:endParaRPr lang="en-US"/>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5" name="Picture 4" descr="A green letter on a black background&#10;&#10;Description automatically generated">
            <a:extLst>
              <a:ext uri="{FF2B5EF4-FFF2-40B4-BE49-F238E27FC236}">
                <a16:creationId xmlns:a16="http://schemas.microsoft.com/office/drawing/2014/main" id="{82B63E48-B44B-D05A-F1EB-E1C23F3ECA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6112" y="1012910"/>
            <a:ext cx="3245168" cy="763569"/>
          </a:xfrm>
          <a:prstGeom prst="rect">
            <a:avLst/>
          </a:prstGeom>
        </p:spPr>
      </p:pic>
      <p:pic>
        <p:nvPicPr>
          <p:cNvPr id="3" name="Picture 2" descr="A machine with a screen and a monitor&#10;&#10;Description automatically generated with medium confidence">
            <a:extLst>
              <a:ext uri="{FF2B5EF4-FFF2-40B4-BE49-F238E27FC236}">
                <a16:creationId xmlns:a16="http://schemas.microsoft.com/office/drawing/2014/main" id="{0F266C4B-BCBE-5025-CD04-4FD31AB1F2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54010" y="-583918"/>
            <a:ext cx="6100840" cy="7895204"/>
          </a:xfrm>
          <a:prstGeom prst="rect">
            <a:avLst/>
          </a:prstGeom>
        </p:spPr>
      </p:pic>
    </p:spTree>
    <p:extLst>
      <p:ext uri="{BB962C8B-B14F-4D97-AF65-F5344CB8AC3E}">
        <p14:creationId xmlns:p14="http://schemas.microsoft.com/office/powerpoint/2010/main" val="211030810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6_Content Slide 2">
    <p:spTree>
      <p:nvGrpSpPr>
        <p:cNvPr id="1" name=""/>
        <p:cNvGrpSpPr/>
        <p:nvPr/>
      </p:nvGrpSpPr>
      <p:grpSpPr>
        <a:xfrm>
          <a:off x="0" y="0"/>
          <a:ext cx="0" cy="0"/>
          <a:chOff x="0" y="0"/>
          <a:chExt cx="0" cy="0"/>
        </a:xfrm>
      </p:grpSpPr>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75604"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a:t>
            </a:r>
            <a:r>
              <a:rPr lang="en-US" spc="5" err="1"/>
              <a:t>Higi</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sp>
        <p:nvSpPr>
          <p:cNvPr id="2" name="Content Placeholder 2">
            <a:extLst>
              <a:ext uri="{FF2B5EF4-FFF2-40B4-BE49-F238E27FC236}">
                <a16:creationId xmlns:a16="http://schemas.microsoft.com/office/drawing/2014/main" id="{E62EEEA1-0474-74C4-8D04-3BB02D669B12}"/>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pic>
        <p:nvPicPr>
          <p:cNvPr id="10" name="Picture 9" descr="A green letter on a black background&#10;&#10;Description automatically generated">
            <a:extLst>
              <a:ext uri="{FF2B5EF4-FFF2-40B4-BE49-F238E27FC236}">
                <a16:creationId xmlns:a16="http://schemas.microsoft.com/office/drawing/2014/main" id="{D823D161-8415-A911-1E50-A391D66BFEF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0644" y="6182863"/>
            <a:ext cx="1605790" cy="377833"/>
          </a:xfrm>
          <a:prstGeom prst="rect">
            <a:avLst/>
          </a:prstGeom>
        </p:spPr>
      </p:pic>
    </p:spTree>
    <p:extLst>
      <p:ext uri="{BB962C8B-B14F-4D97-AF65-F5344CB8AC3E}">
        <p14:creationId xmlns:p14="http://schemas.microsoft.com/office/powerpoint/2010/main" val="160768943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Cover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D773C-7F09-C549-87D7-804FCE72FAD6}"/>
              </a:ext>
            </a:extLst>
          </p:cNvPr>
          <p:cNvSpPr/>
          <p:nvPr userDrawn="1"/>
        </p:nvSpPr>
        <p:spPr>
          <a:xfrm>
            <a:off x="0" y="0"/>
            <a:ext cx="12188825" cy="6858000"/>
          </a:xfrm>
          <a:prstGeom prst="rect">
            <a:avLst/>
          </a:prstGeom>
          <a:solidFill>
            <a:srgbClr val="F2F9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b="0" i="0">
              <a:solidFill>
                <a:srgbClr val="F1F1F1"/>
              </a:solidFill>
              <a:latin typeface="Interval Sans Pro Light" panose="020B0503000000020004" pitchFamily="34" charset="77"/>
            </a:endParaRPr>
          </a:p>
        </p:txBody>
      </p:sp>
      <p:sp>
        <p:nvSpPr>
          <p:cNvPr id="7" name="TextBox 6">
            <a:extLst>
              <a:ext uri="{FF2B5EF4-FFF2-40B4-BE49-F238E27FC236}">
                <a16:creationId xmlns:a16="http://schemas.microsoft.com/office/drawing/2014/main" id="{9AC60E7B-421C-7042-BB44-3D571858D298}"/>
              </a:ext>
            </a:extLst>
          </p:cNvPr>
          <p:cNvSpPr txBox="1"/>
          <p:nvPr userDrawn="1"/>
        </p:nvSpPr>
        <p:spPr>
          <a:xfrm>
            <a:off x="486742" y="3644444"/>
            <a:ext cx="12188825" cy="461665"/>
          </a:xfrm>
          <a:prstGeom prst="rect">
            <a:avLst/>
          </a:prstGeom>
          <a:noFill/>
        </p:spPr>
        <p:txBody>
          <a:bodyPr wrap="square" rtlCol="0">
            <a:spAutoFit/>
          </a:bodyPr>
          <a:lstStyle/>
          <a:p>
            <a:pPr algn="l"/>
            <a:r>
              <a:rPr lang="en-US" sz="2399">
                <a:solidFill>
                  <a:srgbClr val="3A3C41"/>
                </a:solidFill>
                <a:latin typeface="Interval Sans Pro Light" charset="0"/>
                <a:ea typeface="Interval Sans Pro Light" charset="0"/>
                <a:cs typeface="Interval Sans Pro Light" charset="0"/>
              </a:rPr>
              <a:t>Helping consumers be their healthiest</a:t>
            </a:r>
          </a:p>
        </p:txBody>
      </p:sp>
      <p:pic>
        <p:nvPicPr>
          <p:cNvPr id="24" name="Picture 23">
            <a:extLst>
              <a:ext uri="{FF2B5EF4-FFF2-40B4-BE49-F238E27FC236}">
                <a16:creationId xmlns:a16="http://schemas.microsoft.com/office/drawing/2014/main" id="{46F8C4D3-B1D1-BD42-8127-DB97C3594FD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41109" y="6496305"/>
            <a:ext cx="691269" cy="288544"/>
          </a:xfrm>
          <a:prstGeom prst="rect">
            <a:avLst/>
          </a:prstGeom>
        </p:spPr>
      </p:pic>
      <p:sp>
        <p:nvSpPr>
          <p:cNvPr id="14" name="Footer Placeholder 3">
            <a:extLst>
              <a:ext uri="{FF2B5EF4-FFF2-40B4-BE49-F238E27FC236}">
                <a16:creationId xmlns:a16="http://schemas.microsoft.com/office/drawing/2014/main" id="{0DF79B99-FEC3-C94E-8538-B11960998278}"/>
              </a:ext>
            </a:extLst>
          </p:cNvPr>
          <p:cNvSpPr>
            <a:spLocks noGrp="1"/>
          </p:cNvSpPr>
          <p:nvPr>
            <p:ph type="ftr" sz="quarter" idx="3"/>
          </p:nvPr>
        </p:nvSpPr>
        <p:spPr>
          <a:xfrm>
            <a:off x="8895483" y="6515100"/>
            <a:ext cx="3119130" cy="342900"/>
          </a:xfrm>
          <a:prstGeom prst="rect">
            <a:avLst/>
          </a:prstGeom>
        </p:spPr>
        <p:txBody>
          <a:bodyPr/>
          <a:lstStyle>
            <a:lvl1pPr algn="r">
              <a:defRPr sz="900" b="0" i="0">
                <a:solidFill>
                  <a:srgbClr val="6F737B"/>
                </a:solidFill>
                <a:latin typeface="Interval Sans Pro" panose="020B0503000000020004" pitchFamily="34" charset="77"/>
              </a:defRPr>
            </a:lvl1pPr>
          </a:lstStyle>
          <a:p>
            <a:r>
              <a:rPr lang="de-DE"/>
              <a:t>© </a:t>
            </a:r>
            <a:r>
              <a:rPr lang="de-DE" err="1"/>
              <a:t>higi</a:t>
            </a:r>
            <a:r>
              <a:rPr lang="de-DE"/>
              <a:t> sh 2024 | </a:t>
            </a:r>
            <a:r>
              <a:rPr lang="de-DE" err="1"/>
              <a:t>Confidential</a:t>
            </a:r>
            <a:r>
              <a:rPr lang="de-DE"/>
              <a:t> and </a:t>
            </a:r>
            <a:r>
              <a:rPr lang="de-DE" err="1"/>
              <a:t>Proprietary</a:t>
            </a:r>
            <a:r>
              <a:rPr lang="de-DE"/>
              <a:t> | </a:t>
            </a:r>
            <a:fld id="{ABFE234B-CF0A-BF41-B7C1-40D20F8A5887}" type="slidenum">
              <a:rPr lang="de-DE" smtClean="0"/>
              <a:pPr/>
              <a:t>‹#›</a:t>
            </a:fld>
            <a:endParaRPr lang="en-US"/>
          </a:p>
        </p:txBody>
      </p:sp>
      <p:sp>
        <p:nvSpPr>
          <p:cNvPr id="10" name="Rounded Rectangle 9">
            <a:extLst>
              <a:ext uri="{FF2B5EF4-FFF2-40B4-BE49-F238E27FC236}">
                <a16:creationId xmlns:a16="http://schemas.microsoft.com/office/drawing/2014/main" id="{C9BB9766-0FA7-B872-F06E-BAACC06F5008}"/>
              </a:ext>
            </a:extLst>
          </p:cNvPr>
          <p:cNvSpPr/>
          <p:nvPr userDrawn="1"/>
        </p:nvSpPr>
        <p:spPr>
          <a:xfrm>
            <a:off x="486743" y="3159890"/>
            <a:ext cx="6386829" cy="269111"/>
          </a:xfrm>
          <a:prstGeom prst="roundRect">
            <a:avLst/>
          </a:prstGeom>
          <a:solidFill>
            <a:srgbClr val="E4F2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2" name="TextBox 1">
            <a:extLst>
              <a:ext uri="{FF2B5EF4-FFF2-40B4-BE49-F238E27FC236}">
                <a16:creationId xmlns:a16="http://schemas.microsoft.com/office/drawing/2014/main" id="{A410A1E4-D27F-9AE7-E057-CB2EEDF2962F}"/>
              </a:ext>
            </a:extLst>
          </p:cNvPr>
          <p:cNvSpPr txBox="1"/>
          <p:nvPr userDrawn="1"/>
        </p:nvSpPr>
        <p:spPr>
          <a:xfrm>
            <a:off x="486742" y="2875004"/>
            <a:ext cx="8435221" cy="646331"/>
          </a:xfrm>
          <a:prstGeom prst="rect">
            <a:avLst/>
          </a:prstGeom>
          <a:noFill/>
          <a:ln>
            <a:noFill/>
          </a:ln>
        </p:spPr>
        <p:txBody>
          <a:bodyPr wrap="square" rtlCol="0">
            <a:spAutoFit/>
          </a:bodyPr>
          <a:lstStyle/>
          <a:p>
            <a:pPr algn="l"/>
            <a:r>
              <a:rPr lang="en-US" sz="3599" b="1" i="0">
                <a:solidFill>
                  <a:srgbClr val="477329"/>
                </a:solidFill>
                <a:latin typeface="Nunito SemiBold" pitchFamily="2" charset="77"/>
              </a:rPr>
              <a:t>Healthcare </a:t>
            </a:r>
            <a:r>
              <a:rPr lang="en-US" sz="3599" b="1" i="0">
                <a:solidFill>
                  <a:srgbClr val="477329"/>
                </a:solidFill>
                <a:latin typeface="Nunito ExtraBold" pitchFamily="2" charset="77"/>
              </a:rPr>
              <a:t>Better Connected</a:t>
            </a:r>
          </a:p>
        </p:txBody>
      </p:sp>
      <p:pic>
        <p:nvPicPr>
          <p:cNvPr id="13" name="Picture 12" descr="A machine with a screen and a computer&#10;&#10;Description automatically generated">
            <a:extLst>
              <a:ext uri="{FF2B5EF4-FFF2-40B4-BE49-F238E27FC236}">
                <a16:creationId xmlns:a16="http://schemas.microsoft.com/office/drawing/2014/main" id="{9952842E-C96E-C529-2B1B-E560783B3A8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043548" y="-956712"/>
            <a:ext cx="6286385" cy="7075630"/>
          </a:xfrm>
          <a:prstGeom prst="rect">
            <a:avLst/>
          </a:prstGeom>
        </p:spPr>
      </p:pic>
    </p:spTree>
    <p:extLst>
      <p:ext uri="{BB962C8B-B14F-4D97-AF65-F5344CB8AC3E}">
        <p14:creationId xmlns:p14="http://schemas.microsoft.com/office/powerpoint/2010/main" val="35222524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Cover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D773C-7F09-C549-87D7-804FCE72FAD6}"/>
              </a:ext>
            </a:extLst>
          </p:cNvPr>
          <p:cNvSpPr/>
          <p:nvPr userDrawn="1"/>
        </p:nvSpPr>
        <p:spPr>
          <a:xfrm>
            <a:off x="0" y="0"/>
            <a:ext cx="12188825" cy="6858000"/>
          </a:xfrm>
          <a:prstGeom prst="rect">
            <a:avLst/>
          </a:prstGeom>
          <a:solidFill>
            <a:srgbClr val="F2F9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b="0" i="0">
              <a:solidFill>
                <a:srgbClr val="F1F1F1"/>
              </a:solidFill>
              <a:latin typeface="Interval Sans Pro Light" panose="020B0503000000020004" pitchFamily="34" charset="77"/>
            </a:endParaRPr>
          </a:p>
        </p:txBody>
      </p:sp>
      <p:sp>
        <p:nvSpPr>
          <p:cNvPr id="7" name="TextBox 6">
            <a:extLst>
              <a:ext uri="{FF2B5EF4-FFF2-40B4-BE49-F238E27FC236}">
                <a16:creationId xmlns:a16="http://schemas.microsoft.com/office/drawing/2014/main" id="{9AC60E7B-421C-7042-BB44-3D571858D298}"/>
              </a:ext>
            </a:extLst>
          </p:cNvPr>
          <p:cNvSpPr txBox="1"/>
          <p:nvPr userDrawn="1"/>
        </p:nvSpPr>
        <p:spPr>
          <a:xfrm>
            <a:off x="486742" y="3644444"/>
            <a:ext cx="12188825" cy="461665"/>
          </a:xfrm>
          <a:prstGeom prst="rect">
            <a:avLst/>
          </a:prstGeom>
          <a:noFill/>
        </p:spPr>
        <p:txBody>
          <a:bodyPr wrap="square" rtlCol="0">
            <a:spAutoFit/>
          </a:bodyPr>
          <a:lstStyle/>
          <a:p>
            <a:pPr algn="l"/>
            <a:r>
              <a:rPr lang="en-US" sz="2399">
                <a:solidFill>
                  <a:srgbClr val="3A3C41"/>
                </a:solidFill>
                <a:latin typeface="Interval Sans Pro Light" charset="0"/>
                <a:ea typeface="Interval Sans Pro Light" charset="0"/>
                <a:cs typeface="Interval Sans Pro Light" charset="0"/>
              </a:rPr>
              <a:t>Helping consumers be their healthiest</a:t>
            </a:r>
          </a:p>
        </p:txBody>
      </p:sp>
      <p:pic>
        <p:nvPicPr>
          <p:cNvPr id="24" name="Picture 23">
            <a:extLst>
              <a:ext uri="{FF2B5EF4-FFF2-40B4-BE49-F238E27FC236}">
                <a16:creationId xmlns:a16="http://schemas.microsoft.com/office/drawing/2014/main" id="{46F8C4D3-B1D1-BD42-8127-DB97C3594FD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41109" y="6496305"/>
            <a:ext cx="691269" cy="288544"/>
          </a:xfrm>
          <a:prstGeom prst="rect">
            <a:avLst/>
          </a:prstGeom>
        </p:spPr>
      </p:pic>
      <p:sp>
        <p:nvSpPr>
          <p:cNvPr id="14" name="Footer Placeholder 3">
            <a:extLst>
              <a:ext uri="{FF2B5EF4-FFF2-40B4-BE49-F238E27FC236}">
                <a16:creationId xmlns:a16="http://schemas.microsoft.com/office/drawing/2014/main" id="{0DF79B99-FEC3-C94E-8538-B11960998278}"/>
              </a:ext>
            </a:extLst>
          </p:cNvPr>
          <p:cNvSpPr>
            <a:spLocks noGrp="1"/>
          </p:cNvSpPr>
          <p:nvPr>
            <p:ph type="ftr" sz="quarter" idx="3"/>
          </p:nvPr>
        </p:nvSpPr>
        <p:spPr>
          <a:xfrm>
            <a:off x="8895483" y="6515100"/>
            <a:ext cx="3119130" cy="342900"/>
          </a:xfrm>
          <a:prstGeom prst="rect">
            <a:avLst/>
          </a:prstGeom>
        </p:spPr>
        <p:txBody>
          <a:bodyPr/>
          <a:lstStyle>
            <a:lvl1pPr algn="r">
              <a:defRPr sz="900" b="0" i="0">
                <a:solidFill>
                  <a:srgbClr val="6F737B"/>
                </a:solidFill>
                <a:latin typeface="Interval Sans Pro" panose="020B0503000000020004" pitchFamily="34" charset="77"/>
              </a:defRPr>
            </a:lvl1pPr>
          </a:lstStyle>
          <a:p>
            <a:r>
              <a:rPr lang="de-DE"/>
              <a:t>© </a:t>
            </a:r>
            <a:r>
              <a:rPr lang="de-DE" err="1"/>
              <a:t>higi</a:t>
            </a:r>
            <a:r>
              <a:rPr lang="de-DE"/>
              <a:t> sh 2024 | </a:t>
            </a:r>
            <a:r>
              <a:rPr lang="de-DE" err="1"/>
              <a:t>Confidential</a:t>
            </a:r>
            <a:r>
              <a:rPr lang="de-DE"/>
              <a:t> and </a:t>
            </a:r>
            <a:r>
              <a:rPr lang="de-DE" err="1"/>
              <a:t>Proprietary</a:t>
            </a:r>
            <a:r>
              <a:rPr lang="de-DE"/>
              <a:t> | </a:t>
            </a:r>
            <a:fld id="{ABFE234B-CF0A-BF41-B7C1-40D20F8A5887}" type="slidenum">
              <a:rPr lang="de-DE" smtClean="0"/>
              <a:pPr/>
              <a:t>‹#›</a:t>
            </a:fld>
            <a:endParaRPr lang="en-US"/>
          </a:p>
        </p:txBody>
      </p:sp>
      <p:sp>
        <p:nvSpPr>
          <p:cNvPr id="10" name="Rounded Rectangle 9">
            <a:extLst>
              <a:ext uri="{FF2B5EF4-FFF2-40B4-BE49-F238E27FC236}">
                <a16:creationId xmlns:a16="http://schemas.microsoft.com/office/drawing/2014/main" id="{C9BB9766-0FA7-B872-F06E-BAACC06F5008}"/>
              </a:ext>
            </a:extLst>
          </p:cNvPr>
          <p:cNvSpPr/>
          <p:nvPr userDrawn="1"/>
        </p:nvSpPr>
        <p:spPr>
          <a:xfrm>
            <a:off x="486743" y="3159890"/>
            <a:ext cx="6386829" cy="269111"/>
          </a:xfrm>
          <a:prstGeom prst="roundRect">
            <a:avLst/>
          </a:prstGeom>
          <a:solidFill>
            <a:srgbClr val="E4F2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2" name="TextBox 1">
            <a:extLst>
              <a:ext uri="{FF2B5EF4-FFF2-40B4-BE49-F238E27FC236}">
                <a16:creationId xmlns:a16="http://schemas.microsoft.com/office/drawing/2014/main" id="{A410A1E4-D27F-9AE7-E057-CB2EEDF2962F}"/>
              </a:ext>
            </a:extLst>
          </p:cNvPr>
          <p:cNvSpPr txBox="1"/>
          <p:nvPr userDrawn="1"/>
        </p:nvSpPr>
        <p:spPr>
          <a:xfrm>
            <a:off x="486742" y="2875004"/>
            <a:ext cx="8435221" cy="646331"/>
          </a:xfrm>
          <a:prstGeom prst="rect">
            <a:avLst/>
          </a:prstGeom>
          <a:noFill/>
          <a:ln>
            <a:noFill/>
          </a:ln>
        </p:spPr>
        <p:txBody>
          <a:bodyPr wrap="square" rtlCol="0">
            <a:spAutoFit/>
          </a:bodyPr>
          <a:lstStyle/>
          <a:p>
            <a:pPr algn="l"/>
            <a:r>
              <a:rPr lang="en-US" sz="3599" b="1" i="0">
                <a:solidFill>
                  <a:srgbClr val="477329"/>
                </a:solidFill>
                <a:latin typeface="Nunito SemiBold" pitchFamily="2" charset="77"/>
              </a:rPr>
              <a:t>Healthcare </a:t>
            </a:r>
            <a:r>
              <a:rPr lang="en-US" sz="3599" b="1" i="0">
                <a:solidFill>
                  <a:srgbClr val="477329"/>
                </a:solidFill>
                <a:latin typeface="Nunito ExtraBold" pitchFamily="2" charset="77"/>
              </a:rPr>
              <a:t>Better Connected</a:t>
            </a:r>
          </a:p>
        </p:txBody>
      </p:sp>
      <p:pic>
        <p:nvPicPr>
          <p:cNvPr id="5" name="Picture 4" descr="A close-up of a machine&#10;&#10;Description automatically generated">
            <a:extLst>
              <a:ext uri="{FF2B5EF4-FFF2-40B4-BE49-F238E27FC236}">
                <a16:creationId xmlns:a16="http://schemas.microsoft.com/office/drawing/2014/main" id="{87598B62-AB68-011A-D8AC-3BD0F7C7589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068108" y="-531490"/>
            <a:ext cx="6261825" cy="6753535"/>
          </a:xfrm>
          <a:prstGeom prst="rect">
            <a:avLst/>
          </a:prstGeom>
        </p:spPr>
      </p:pic>
    </p:spTree>
    <p:extLst>
      <p:ext uri="{BB962C8B-B14F-4D97-AF65-F5344CB8AC3E}">
        <p14:creationId xmlns:p14="http://schemas.microsoft.com/office/powerpoint/2010/main" val="114272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2F - Modivcare PCS Alternate Title Slide">
    <p:spTree>
      <p:nvGrpSpPr>
        <p:cNvPr id="1" name=""/>
        <p:cNvGrpSpPr/>
        <p:nvPr/>
      </p:nvGrpSpPr>
      <p:grpSpPr>
        <a:xfrm>
          <a:off x="0" y="0"/>
          <a:ext cx="0" cy="0"/>
          <a:chOff x="0" y="0"/>
          <a:chExt cx="0" cy="0"/>
        </a:xfrm>
      </p:grpSpPr>
      <p:pic>
        <p:nvPicPr>
          <p:cNvPr id="13" name="Picture 12" descr="A collage of several images of elderly women&#10;&#10;Description automatically generated">
            <a:extLst>
              <a:ext uri="{FF2B5EF4-FFF2-40B4-BE49-F238E27FC236}">
                <a16:creationId xmlns:a16="http://schemas.microsoft.com/office/drawing/2014/main" id="{B915E497-103C-AB96-6938-859EA8E9BEC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537" t="11412" r="8550" b="16438"/>
          <a:stretch/>
        </p:blipFill>
        <p:spPr>
          <a:xfrm>
            <a:off x="-106451" y="0"/>
            <a:ext cx="12352823" cy="6858000"/>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PCS Alternate</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8" name="Picture 7">
            <a:extLst>
              <a:ext uri="{FF2B5EF4-FFF2-40B4-BE49-F238E27FC236}">
                <a16:creationId xmlns:a16="http://schemas.microsoft.com/office/drawing/2014/main" id="{A74782C3-9C9F-7105-EC5D-67033620822F}"/>
              </a:ext>
            </a:extLst>
          </p:cNvPr>
          <p:cNvPicPr>
            <a:picLocks noChangeAspect="1"/>
          </p:cNvPicPr>
          <p:nvPr userDrawn="1"/>
        </p:nvPicPr>
        <p:blipFill>
          <a:blip r:embed="rId3"/>
          <a:stretch>
            <a:fillRect/>
          </a:stretch>
        </p:blipFill>
        <p:spPr>
          <a:xfrm>
            <a:off x="8570198" y="678208"/>
            <a:ext cx="1651000" cy="5638800"/>
          </a:xfrm>
          <a:prstGeom prst="rect">
            <a:avLst/>
          </a:prstGeom>
        </p:spPr>
      </p:pic>
      <p:pic>
        <p:nvPicPr>
          <p:cNvPr id="10" name="Picture 9" descr="A logo on a black background&#10;&#10;Description automatically generated">
            <a:extLst>
              <a:ext uri="{FF2B5EF4-FFF2-40B4-BE49-F238E27FC236}">
                <a16:creationId xmlns:a16="http://schemas.microsoft.com/office/drawing/2014/main" id="{3F517BE0-08CA-1E99-40D6-F110E7692DB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480" y="1012910"/>
            <a:ext cx="3265102" cy="856530"/>
          </a:xfrm>
          <a:prstGeom prst="rect">
            <a:avLst/>
          </a:prstGeom>
        </p:spPr>
      </p:pic>
    </p:spTree>
    <p:extLst>
      <p:ext uri="{BB962C8B-B14F-4D97-AF65-F5344CB8AC3E}">
        <p14:creationId xmlns:p14="http://schemas.microsoft.com/office/powerpoint/2010/main" val="2408052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2G - Modivcare RPM Title Slide">
    <p:spTree>
      <p:nvGrpSpPr>
        <p:cNvPr id="1" name=""/>
        <p:cNvGrpSpPr/>
        <p:nvPr/>
      </p:nvGrpSpPr>
      <p:grpSpPr>
        <a:xfrm>
          <a:off x="0" y="0"/>
          <a:ext cx="0" cy="0"/>
          <a:chOff x="0" y="0"/>
          <a:chExt cx="0" cy="0"/>
        </a:xfrm>
      </p:grpSpPr>
      <p:pic>
        <p:nvPicPr>
          <p:cNvPr id="4" name="Picture 3" descr="A collage of several images of people&#10;&#10;Description automatically generated">
            <a:extLst>
              <a:ext uri="{FF2B5EF4-FFF2-40B4-BE49-F238E27FC236}">
                <a16:creationId xmlns:a16="http://schemas.microsoft.com/office/drawing/2014/main" id="{D02342E0-A3C5-DC0B-6EFE-BB594703A06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66" t="10740" r="8605" b="17217"/>
          <a:stretch/>
        </p:blipFill>
        <p:spPr>
          <a:xfrm>
            <a:off x="0" y="-1"/>
            <a:ext cx="12374880" cy="6883693"/>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bg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RPM</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grpSp>
        <p:nvGrpSpPr>
          <p:cNvPr id="42" name="Group 41">
            <a:extLst>
              <a:ext uri="{FF2B5EF4-FFF2-40B4-BE49-F238E27FC236}">
                <a16:creationId xmlns:a16="http://schemas.microsoft.com/office/drawing/2014/main" id="{BFEF855F-B5F7-1BE7-3239-4B9DDD831D19}"/>
              </a:ext>
            </a:extLst>
          </p:cNvPr>
          <p:cNvGrpSpPr/>
          <p:nvPr userDrawn="1"/>
        </p:nvGrpSpPr>
        <p:grpSpPr>
          <a:xfrm>
            <a:off x="751221" y="1173460"/>
            <a:ext cx="2985263" cy="564609"/>
            <a:chOff x="1511489" y="3562350"/>
            <a:chExt cx="7519539" cy="1422187"/>
          </a:xfrm>
        </p:grpSpPr>
        <p:grpSp>
          <p:nvGrpSpPr>
            <p:cNvPr id="43" name="Group 42">
              <a:extLst>
                <a:ext uri="{FF2B5EF4-FFF2-40B4-BE49-F238E27FC236}">
                  <a16:creationId xmlns:a16="http://schemas.microsoft.com/office/drawing/2014/main" id="{4CADAD9E-3F1F-FAD0-0E78-9618A9BF92D6}"/>
                </a:ext>
              </a:extLst>
            </p:cNvPr>
            <p:cNvGrpSpPr/>
            <p:nvPr/>
          </p:nvGrpSpPr>
          <p:grpSpPr>
            <a:xfrm>
              <a:off x="1511489" y="3562350"/>
              <a:ext cx="1514063" cy="1422187"/>
              <a:chOff x="1511489" y="3562350"/>
              <a:chExt cx="1514063" cy="1422187"/>
            </a:xfrm>
          </p:grpSpPr>
          <p:sp>
            <p:nvSpPr>
              <p:cNvPr id="45" name="Shape 2">
                <a:extLst>
                  <a:ext uri="{FF2B5EF4-FFF2-40B4-BE49-F238E27FC236}">
                    <a16:creationId xmlns:a16="http://schemas.microsoft.com/office/drawing/2014/main" id="{FF644A07-8F16-A45A-1D2A-F73DEEBD9801}"/>
                  </a:ext>
                </a:extLst>
              </p:cNvPr>
              <p:cNvSpPr/>
              <p:nvPr/>
            </p:nvSpPr>
            <p:spPr>
              <a:xfrm>
                <a:off x="1837500" y="3562350"/>
                <a:ext cx="409706" cy="1422187"/>
              </a:xfrm>
              <a:prstGeom prst="rect">
                <a:avLst/>
              </a:prstGeom>
              <a:solidFill>
                <a:srgbClr val="FFFFFF">
                  <a:alpha val="100000"/>
                </a:srgbClr>
              </a:solidFill>
              <a:ln/>
            </p:spPr>
            <p:txBody>
              <a:bodyPr/>
              <a:lstStyle/>
              <a:p>
                <a:endParaRPr lang="en-US"/>
              </a:p>
            </p:txBody>
          </p:sp>
          <p:sp>
            <p:nvSpPr>
              <p:cNvPr id="46" name="Shape 3">
                <a:extLst>
                  <a:ext uri="{FF2B5EF4-FFF2-40B4-BE49-F238E27FC236}">
                    <a16:creationId xmlns:a16="http://schemas.microsoft.com/office/drawing/2014/main" id="{370DAE6A-2833-2ED0-8281-12059AD9B2B2}"/>
                  </a:ext>
                </a:extLst>
              </p:cNvPr>
              <p:cNvSpPr/>
              <p:nvPr/>
            </p:nvSpPr>
            <p:spPr>
              <a:xfrm>
                <a:off x="2377554" y="3562350"/>
                <a:ext cx="647998" cy="1422187"/>
              </a:xfrm>
              <a:prstGeom prst="rect">
                <a:avLst/>
              </a:prstGeom>
              <a:solidFill>
                <a:srgbClr val="FFFFFF">
                  <a:alpha val="100000"/>
                </a:srgbClr>
              </a:solidFill>
              <a:ln/>
            </p:spPr>
            <p:txBody>
              <a:bodyPr/>
              <a:lstStyle/>
              <a:p>
                <a:endParaRPr lang="en-US"/>
              </a:p>
            </p:txBody>
          </p:sp>
          <p:sp>
            <p:nvSpPr>
              <p:cNvPr id="47" name="Shape 4">
                <a:extLst>
                  <a:ext uri="{FF2B5EF4-FFF2-40B4-BE49-F238E27FC236}">
                    <a16:creationId xmlns:a16="http://schemas.microsoft.com/office/drawing/2014/main" id="{2B821C82-6A7F-DAFD-D3B5-D77BCB73C762}"/>
                  </a:ext>
                </a:extLst>
              </p:cNvPr>
              <p:cNvSpPr/>
              <p:nvPr/>
            </p:nvSpPr>
            <p:spPr>
              <a:xfrm>
                <a:off x="1511489" y="3562350"/>
                <a:ext cx="195662" cy="1422187"/>
              </a:xfrm>
              <a:prstGeom prst="rect">
                <a:avLst/>
              </a:prstGeom>
              <a:solidFill>
                <a:srgbClr val="FFFFFF">
                  <a:alpha val="100000"/>
                </a:srgbClr>
              </a:solidFill>
              <a:ln/>
            </p:spPr>
            <p:txBody>
              <a:bodyPr/>
              <a:lstStyle/>
              <a:p>
                <a:endParaRPr lang="en-US"/>
              </a:p>
            </p:txBody>
          </p:sp>
        </p:grpSp>
        <p:pic>
          <p:nvPicPr>
            <p:cNvPr id="44" name="Image 1" descr="preencoded.png">
              <a:extLst>
                <a:ext uri="{FF2B5EF4-FFF2-40B4-BE49-F238E27FC236}">
                  <a16:creationId xmlns:a16="http://schemas.microsoft.com/office/drawing/2014/main" id="{8F6F836F-D570-664C-A0CD-57A86B1AFF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233" y="3783400"/>
              <a:ext cx="5611795" cy="849313"/>
            </a:xfrm>
            <a:prstGeom prst="rect">
              <a:avLst/>
            </a:prstGeom>
          </p:spPr>
        </p:pic>
      </p:grpSp>
      <p:pic>
        <p:nvPicPr>
          <p:cNvPr id="2" name="Picture 1">
            <a:extLst>
              <a:ext uri="{FF2B5EF4-FFF2-40B4-BE49-F238E27FC236}">
                <a16:creationId xmlns:a16="http://schemas.microsoft.com/office/drawing/2014/main" id="{95B90278-CB85-6399-715D-10F35EBBC9CB}"/>
              </a:ext>
            </a:extLst>
          </p:cNvPr>
          <p:cNvPicPr>
            <a:picLocks noChangeAspect="1"/>
          </p:cNvPicPr>
          <p:nvPr userDrawn="1"/>
        </p:nvPicPr>
        <p:blipFill>
          <a:blip r:embed="rId4"/>
          <a:stretch>
            <a:fillRect/>
          </a:stretch>
        </p:blipFill>
        <p:spPr>
          <a:xfrm>
            <a:off x="8570198" y="678208"/>
            <a:ext cx="1651000" cy="5638800"/>
          </a:xfrm>
          <a:prstGeom prst="rect">
            <a:avLst/>
          </a:prstGeom>
        </p:spPr>
      </p:pic>
    </p:spTree>
    <p:extLst>
      <p:ext uri="{BB962C8B-B14F-4D97-AF65-F5344CB8AC3E}">
        <p14:creationId xmlns:p14="http://schemas.microsoft.com/office/powerpoint/2010/main" val="257212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G - Modivcare RPM Alternate Title Slide">
    <p:spTree>
      <p:nvGrpSpPr>
        <p:cNvPr id="1" name=""/>
        <p:cNvGrpSpPr/>
        <p:nvPr/>
      </p:nvGrpSpPr>
      <p:grpSpPr>
        <a:xfrm>
          <a:off x="0" y="0"/>
          <a:ext cx="0" cy="0"/>
          <a:chOff x="0" y="0"/>
          <a:chExt cx="0" cy="0"/>
        </a:xfrm>
      </p:grpSpPr>
      <p:pic>
        <p:nvPicPr>
          <p:cNvPr id="5" name="Picture 4" descr="A collage of a group of people&#10;&#10;Description automatically generated">
            <a:extLst>
              <a:ext uri="{FF2B5EF4-FFF2-40B4-BE49-F238E27FC236}">
                <a16:creationId xmlns:a16="http://schemas.microsoft.com/office/drawing/2014/main" id="{B170CEF0-60B4-798F-01F6-8CBE04C89D8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455" t="11346" r="8881" b="16777"/>
          <a:stretch/>
        </p:blipFill>
        <p:spPr>
          <a:xfrm>
            <a:off x="-20320" y="-2342"/>
            <a:ext cx="12395200" cy="6876049"/>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482980"/>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RPM Alternate</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2" name="Picture 1">
            <a:extLst>
              <a:ext uri="{FF2B5EF4-FFF2-40B4-BE49-F238E27FC236}">
                <a16:creationId xmlns:a16="http://schemas.microsoft.com/office/drawing/2014/main" id="{95B90278-CB85-6399-715D-10F35EBBC9CB}"/>
              </a:ext>
            </a:extLst>
          </p:cNvPr>
          <p:cNvPicPr>
            <a:picLocks noChangeAspect="1"/>
          </p:cNvPicPr>
          <p:nvPr userDrawn="1"/>
        </p:nvPicPr>
        <p:blipFill>
          <a:blip r:embed="rId3"/>
          <a:stretch>
            <a:fillRect/>
          </a:stretch>
        </p:blipFill>
        <p:spPr>
          <a:xfrm>
            <a:off x="8570198" y="678208"/>
            <a:ext cx="1651000" cy="5638800"/>
          </a:xfrm>
          <a:prstGeom prst="rect">
            <a:avLst/>
          </a:prstGeom>
        </p:spPr>
      </p:pic>
      <p:pic>
        <p:nvPicPr>
          <p:cNvPr id="3" name="Picture 2" descr="A logo on a black background&#10;&#10;Description automatically generated">
            <a:extLst>
              <a:ext uri="{FF2B5EF4-FFF2-40B4-BE49-F238E27FC236}">
                <a16:creationId xmlns:a16="http://schemas.microsoft.com/office/drawing/2014/main" id="{DF13D6CD-BF52-6B43-8DA0-3E7215DF8CC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480" y="1012910"/>
            <a:ext cx="3265102" cy="856530"/>
          </a:xfrm>
          <a:prstGeom prst="rect">
            <a:avLst/>
          </a:prstGeom>
        </p:spPr>
      </p:pic>
    </p:spTree>
    <p:extLst>
      <p:ext uri="{BB962C8B-B14F-4D97-AF65-F5344CB8AC3E}">
        <p14:creationId xmlns:p14="http://schemas.microsoft.com/office/powerpoint/2010/main" val="134103794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CDDE5B-7435-4A4A-9962-08229C09DFC0}"/>
              </a:ext>
            </a:extLst>
          </p:cNvPr>
          <p:cNvSpPr>
            <a:spLocks noGrp="1"/>
          </p:cNvSpPr>
          <p:nvPr>
            <p:ph type="title"/>
          </p:nvPr>
        </p:nvSpPr>
        <p:spPr>
          <a:xfrm>
            <a:off x="347382" y="347472"/>
            <a:ext cx="11500156" cy="685800"/>
          </a:xfrm>
          <a:prstGeom prst="rect">
            <a:avLst/>
          </a:prstGeom>
        </p:spPr>
        <p:txBody>
          <a:bodyPr vert="horz" lIns="0" tIns="0" rIns="0" bIns="0" rtlCol="0" anchor="t" anchorCtr="0">
            <a:normAutofit/>
          </a:bodyPr>
          <a:lstStyle/>
          <a:p>
            <a:r>
              <a:rPr lang="en-US"/>
              <a:t>Click to add content</a:t>
            </a:r>
          </a:p>
        </p:txBody>
      </p:sp>
      <p:sp>
        <p:nvSpPr>
          <p:cNvPr id="3" name="Text Placeholder 2">
            <a:extLst>
              <a:ext uri="{FF2B5EF4-FFF2-40B4-BE49-F238E27FC236}">
                <a16:creationId xmlns:a16="http://schemas.microsoft.com/office/drawing/2014/main" id="{E53CD620-96F8-40D8-B0D0-D81752A0B18F}"/>
              </a:ext>
            </a:extLst>
          </p:cNvPr>
          <p:cNvSpPr>
            <a:spLocks noGrp="1"/>
          </p:cNvSpPr>
          <p:nvPr>
            <p:ph type="body" idx="1"/>
          </p:nvPr>
        </p:nvSpPr>
        <p:spPr>
          <a:xfrm>
            <a:off x="347382" y="1261872"/>
            <a:ext cx="11500156" cy="4800600"/>
          </a:xfrm>
          <a:prstGeom prst="rect">
            <a:avLst/>
          </a:prstGeom>
        </p:spPr>
        <p:txBody>
          <a:bodyPr vert="horz" lIns="0" tIns="0" rIns="0" bIns="0" rtlCol="0">
            <a:normAutofit/>
          </a:bodyPr>
          <a:lstStyle/>
          <a:p>
            <a:pPr lvl="0"/>
            <a:r>
              <a:rPr lang="en-US"/>
              <a:t>Click to add content</a:t>
            </a:r>
          </a:p>
          <a:p>
            <a:pPr lvl="1"/>
            <a:r>
              <a:rPr lang="en-US"/>
              <a:t>Second level</a:t>
            </a:r>
          </a:p>
          <a:p>
            <a:pPr lvl="2"/>
            <a:r>
              <a:rPr lang="en-US"/>
              <a:t>Third Level</a:t>
            </a:r>
          </a:p>
          <a:p>
            <a:pPr lvl="3"/>
            <a:r>
              <a:rPr lang="en-US"/>
              <a:t>Fourth Level</a:t>
            </a:r>
          </a:p>
        </p:txBody>
      </p:sp>
      <p:sp>
        <p:nvSpPr>
          <p:cNvPr id="7" name="Slide Number Placeholder 12">
            <a:extLst>
              <a:ext uri="{FF2B5EF4-FFF2-40B4-BE49-F238E27FC236}">
                <a16:creationId xmlns:a16="http://schemas.microsoft.com/office/drawing/2014/main" id="{54C06AA8-EDCF-3843-8ADD-B621344B5C3E}"/>
              </a:ext>
            </a:extLst>
          </p:cNvPr>
          <p:cNvSpPr>
            <a:spLocks noGrp="1"/>
          </p:cNvSpPr>
          <p:nvPr>
            <p:ph type="sldNum" sz="quarter" idx="4"/>
          </p:nvPr>
        </p:nvSpPr>
        <p:spPr>
          <a:xfrm>
            <a:off x="11481873" y="6440186"/>
            <a:ext cx="365665" cy="228600"/>
          </a:xfrm>
          <a:prstGeom prst="rect">
            <a:avLst/>
          </a:prstGeom>
        </p:spPr>
        <p:txBody>
          <a:bodyPr/>
          <a:lstStyle>
            <a:lvl1pPr algn="r">
              <a:defRPr sz="960" b="0" i="0">
                <a:solidFill>
                  <a:schemeClr val="tx2"/>
                </a:solidFill>
                <a:latin typeface="Proxima Nova" panose="02000506030000020004" pitchFamily="2" charset="0"/>
              </a:defRPr>
            </a:lvl1pPr>
          </a:lstStyle>
          <a:p>
            <a:pPr marL="38100">
              <a:spcBef>
                <a:spcPts val="25"/>
              </a:spcBef>
            </a:pPr>
            <a:fld id="{81D60167-4931-47E6-BA6A-407CBD079E47}" type="slidenum">
              <a:rPr lang="en-US" smtClean="0"/>
              <a:pPr marL="38100">
                <a:spcBef>
                  <a:spcPts val="25"/>
                </a:spcBef>
              </a:pPr>
              <a:t>‹#›</a:t>
            </a:fld>
            <a:endParaRPr lang="en-US"/>
          </a:p>
        </p:txBody>
      </p:sp>
      <p:sp>
        <p:nvSpPr>
          <p:cNvPr id="9" name="Footer Placeholder 8">
            <a:extLst>
              <a:ext uri="{FF2B5EF4-FFF2-40B4-BE49-F238E27FC236}">
                <a16:creationId xmlns:a16="http://schemas.microsoft.com/office/drawing/2014/main" id="{B515E480-4752-FC4E-AEC3-886B1925929F}"/>
              </a:ext>
            </a:extLst>
          </p:cNvPr>
          <p:cNvSpPr>
            <a:spLocks noGrp="1"/>
          </p:cNvSpPr>
          <p:nvPr>
            <p:ph type="ftr" sz="quarter" idx="3"/>
          </p:nvPr>
        </p:nvSpPr>
        <p:spPr>
          <a:xfrm>
            <a:off x="708984" y="6371923"/>
            <a:ext cx="10722657" cy="365125"/>
          </a:xfrm>
          <a:prstGeom prst="rect">
            <a:avLst/>
          </a:prstGeom>
        </p:spPr>
        <p:txBody>
          <a:bodyPr vert="horz" lIns="91440" tIns="45720" rIns="91440" bIns="45720" rtlCol="0" anchor="ctr"/>
          <a:lstStyle>
            <a:lvl1pPr algn="ctr">
              <a:defRPr sz="960" b="0" i="0">
                <a:solidFill>
                  <a:schemeClr val="tx2"/>
                </a:solidFill>
                <a:latin typeface="Proxima Nova" panose="02000506030000020004" pitchFamily="2" charset="0"/>
              </a:defRPr>
            </a:lvl1pPr>
          </a:lstStyle>
          <a:p>
            <a:endParaRPr lang="en-US"/>
          </a:p>
        </p:txBody>
      </p:sp>
    </p:spTree>
    <p:extLst>
      <p:ext uri="{BB962C8B-B14F-4D97-AF65-F5344CB8AC3E}">
        <p14:creationId xmlns:p14="http://schemas.microsoft.com/office/powerpoint/2010/main" val="3307492040"/>
      </p:ext>
    </p:extLst>
  </p:cSld>
  <p:clrMap bg1="lt1" tx1="dk1" bg2="lt2" tx2="dk2" accent1="accent1" accent2="accent2" accent3="accent3" accent4="accent4" accent5="accent5" accent6="accent6" hlink="hlink" folHlink="folHlink"/>
  <p:sldLayoutIdLst>
    <p:sldLayoutId id="2147483711" r:id="rId1"/>
    <p:sldLayoutId id="2147483773" r:id="rId2"/>
    <p:sldLayoutId id="2147483784" r:id="rId3"/>
    <p:sldLayoutId id="2147483772" r:id="rId4"/>
    <p:sldLayoutId id="2147483785" r:id="rId5"/>
    <p:sldLayoutId id="2147483775" r:id="rId6"/>
    <p:sldLayoutId id="2147483786" r:id="rId7"/>
    <p:sldLayoutId id="2147483774" r:id="rId8"/>
    <p:sldLayoutId id="2147483787" r:id="rId9"/>
    <p:sldLayoutId id="2147483794" r:id="rId10"/>
    <p:sldLayoutId id="2147483710" r:id="rId11"/>
    <p:sldLayoutId id="2147483771" r:id="rId12"/>
    <p:sldLayoutId id="2147483733" r:id="rId13"/>
    <p:sldLayoutId id="2147483782" r:id="rId14"/>
    <p:sldLayoutId id="2147483751" r:id="rId15"/>
    <p:sldLayoutId id="2147483783" r:id="rId16"/>
    <p:sldLayoutId id="2147483752" r:id="rId17"/>
    <p:sldLayoutId id="2147483753" r:id="rId18"/>
    <p:sldLayoutId id="2147483754" r:id="rId19"/>
    <p:sldLayoutId id="2147483781" r:id="rId20"/>
    <p:sldLayoutId id="2147483765" r:id="rId21"/>
    <p:sldLayoutId id="2147483767" r:id="rId22"/>
    <p:sldLayoutId id="2147483766" r:id="rId23"/>
    <p:sldLayoutId id="2147483764" r:id="rId24"/>
    <p:sldLayoutId id="2147483763" r:id="rId25"/>
    <p:sldLayoutId id="2147483762" r:id="rId26"/>
    <p:sldLayoutId id="2147483768" r:id="rId27"/>
    <p:sldLayoutId id="2147483769" r:id="rId28"/>
    <p:sldLayoutId id="2147483770" r:id="rId29"/>
    <p:sldLayoutId id="2147483675" r:id="rId30"/>
    <p:sldLayoutId id="2147483776" r:id="rId31"/>
    <p:sldLayoutId id="2147483777" r:id="rId32"/>
    <p:sldLayoutId id="2147483729" r:id="rId33"/>
    <p:sldLayoutId id="2147483712" r:id="rId34"/>
    <p:sldLayoutId id="2147483713" r:id="rId35"/>
    <p:sldLayoutId id="2147483714" r:id="rId36"/>
    <p:sldLayoutId id="2147483715" r:id="rId37"/>
    <p:sldLayoutId id="2147483716" r:id="rId38"/>
    <p:sldLayoutId id="2147483761" r:id="rId39"/>
    <p:sldLayoutId id="2147483720" r:id="rId40"/>
    <p:sldLayoutId id="2147483758" r:id="rId41"/>
    <p:sldLayoutId id="2147483756" r:id="rId42"/>
    <p:sldLayoutId id="2147483757" r:id="rId43"/>
    <p:sldLayoutId id="2147483779" r:id="rId44"/>
    <p:sldLayoutId id="2147483780" r:id="rId45"/>
    <p:sldLayoutId id="2147483778" r:id="rId46"/>
    <p:sldLayoutId id="2147483677" r:id="rId47"/>
    <p:sldLayoutId id="2147483722" r:id="rId48"/>
    <p:sldLayoutId id="2147483741" r:id="rId49"/>
    <p:sldLayoutId id="2147483725" r:id="rId50"/>
    <p:sldLayoutId id="2147483734" r:id="rId51"/>
    <p:sldLayoutId id="2147483745" r:id="rId52"/>
    <p:sldLayoutId id="2147483728" r:id="rId53"/>
    <p:sldLayoutId id="2147483760" r:id="rId54"/>
    <p:sldLayoutId id="2147483676" r:id="rId55"/>
    <p:sldLayoutId id="2147483730" r:id="rId56"/>
    <p:sldLayoutId id="2147483737" r:id="rId57"/>
    <p:sldLayoutId id="2147483792" r:id="rId58"/>
    <p:sldLayoutId id="2147483793" r:id="rId59"/>
    <p:sldLayoutId id="2147483788" r:id="rId60"/>
    <p:sldLayoutId id="2147483789" r:id="rId61"/>
    <p:sldLayoutId id="2147483790" r:id="rId62"/>
    <p:sldLayoutId id="2147483791" r:id="rId63"/>
  </p:sldLayoutIdLst>
  <p:hf hdr="0" dt="0"/>
  <p:txStyles>
    <p:titleStyle>
      <a:lvl1pPr algn="l" defTabSz="1097280" rtl="0" eaLnBrk="1" latinLnBrk="0" hangingPunct="1">
        <a:lnSpc>
          <a:spcPct val="100000"/>
        </a:lnSpc>
        <a:spcBef>
          <a:spcPct val="0"/>
        </a:spcBef>
        <a:buNone/>
        <a:defRPr sz="3600" b="0" i="0" kern="1200">
          <a:solidFill>
            <a:schemeClr val="accent1"/>
          </a:solidFill>
          <a:latin typeface="Arial" panose="020B0604020202020204" pitchFamily="34" charset="0"/>
          <a:ea typeface="+mj-ea"/>
          <a:cs typeface="Arial" panose="020B0604020202020204" pitchFamily="34" charset="0"/>
        </a:defRPr>
      </a:lvl1pPr>
    </p:titleStyle>
    <p:bodyStyle>
      <a:lvl1pPr marL="276226" indent="-276226" algn="l" defTabSz="1097280" rtl="0" eaLnBrk="1" latinLnBrk="0" hangingPunct="1">
        <a:lnSpc>
          <a:spcPct val="100000"/>
        </a:lnSpc>
        <a:spcBef>
          <a:spcPts val="1200"/>
        </a:spcBef>
        <a:buClr>
          <a:schemeClr val="accent3"/>
        </a:buClr>
        <a:buFont typeface="Arial" panose="020B0604020202020204" pitchFamily="34" charset="0"/>
        <a:buChar char="•"/>
        <a:tabLst/>
        <a:defRPr sz="2800" b="0" i="0" kern="1200">
          <a:solidFill>
            <a:schemeClr val="tx1"/>
          </a:solidFill>
          <a:latin typeface="Arial" panose="020B0604020202020204" pitchFamily="34" charset="0"/>
          <a:ea typeface="+mn-ea"/>
          <a:cs typeface="Arial" panose="020B0604020202020204" pitchFamily="34" charset="0"/>
        </a:defRPr>
      </a:lvl1pPr>
      <a:lvl2pPr marL="560070" indent="-280036" algn="l" defTabSz="1097280" rtl="0" eaLnBrk="1" latinLnBrk="0" hangingPunct="1">
        <a:lnSpc>
          <a:spcPct val="100000"/>
        </a:lnSpc>
        <a:spcBef>
          <a:spcPts val="600"/>
        </a:spcBef>
        <a:buClr>
          <a:schemeClr val="accent3"/>
        </a:buClr>
        <a:buFont typeface="Courier New" panose="02070309020205020404" pitchFamily="49" charset="0"/>
        <a:buChar char="o"/>
        <a:tabLst/>
        <a:defRPr sz="2600" b="0" i="0" kern="1200">
          <a:solidFill>
            <a:schemeClr val="tx1"/>
          </a:solidFill>
          <a:latin typeface="Arial" panose="020B0604020202020204" pitchFamily="34" charset="0"/>
          <a:ea typeface="+mn-ea"/>
          <a:cs typeface="Arial" panose="020B0604020202020204" pitchFamily="34" charset="0"/>
        </a:defRPr>
      </a:lvl2pPr>
      <a:lvl3pPr marL="828676" indent="-268606" algn="l" defTabSz="1097280" rtl="0" eaLnBrk="1" latinLnBrk="0" hangingPunct="1">
        <a:lnSpc>
          <a:spcPct val="100000"/>
        </a:lnSpc>
        <a:spcBef>
          <a:spcPts val="600"/>
        </a:spcBef>
        <a:buClr>
          <a:schemeClr val="accent3"/>
        </a:buClr>
        <a:buFont typeface="Wingdings" pitchFamily="2" charset="2"/>
        <a:buChar char="§"/>
        <a:tabLst/>
        <a:defRPr sz="2400" b="0" i="0" kern="1200">
          <a:solidFill>
            <a:schemeClr val="tx1"/>
          </a:solidFill>
          <a:latin typeface="Arial" panose="020B0604020202020204" pitchFamily="34" charset="0"/>
          <a:ea typeface="+mn-ea"/>
          <a:cs typeface="Arial" panose="020B0604020202020204" pitchFamily="34" charset="0"/>
        </a:defRPr>
      </a:lvl3pPr>
      <a:lvl4pPr marL="1108710" indent="-280036" algn="l" defTabSz="1097280" rtl="0" eaLnBrk="1" latinLnBrk="0" hangingPunct="1">
        <a:lnSpc>
          <a:spcPct val="100000"/>
        </a:lnSpc>
        <a:spcBef>
          <a:spcPts val="600"/>
        </a:spcBef>
        <a:buClr>
          <a:schemeClr val="accent3"/>
        </a:buClr>
        <a:buFont typeface="System Font Regular"/>
        <a:buChar char="-"/>
        <a:tabLst/>
        <a:defRPr sz="2200" b="0" i="0" kern="1200">
          <a:solidFill>
            <a:schemeClr val="tx1"/>
          </a:solidFill>
          <a:latin typeface="Arial" panose="020B0604020202020204" pitchFamily="34" charset="0"/>
          <a:ea typeface="+mn-ea"/>
          <a:cs typeface="Arial" panose="020B0604020202020204" pitchFamily="34" charset="0"/>
        </a:defRPr>
      </a:lvl4pPr>
      <a:lvl5pPr marL="1108710" indent="268606" algn="l" defTabSz="1097280" rtl="0" eaLnBrk="1" latinLnBrk="0" hangingPunct="1">
        <a:lnSpc>
          <a:spcPct val="100000"/>
        </a:lnSpc>
        <a:spcBef>
          <a:spcPts val="600"/>
        </a:spcBef>
        <a:buClr>
          <a:schemeClr val="accent1"/>
        </a:buClr>
        <a:buFont typeface="Arial" panose="020B0604020202020204" pitchFamily="34" charset="0"/>
        <a:buChar char="•"/>
        <a:tabLst/>
        <a:defRPr sz="1920" kern="1200">
          <a:solidFill>
            <a:schemeClr val="tx1"/>
          </a:solidFill>
          <a:latin typeface="+mn-lt"/>
          <a:ea typeface="+mn-ea"/>
          <a:cs typeface="+mn-cs"/>
        </a:defRPr>
      </a:lvl5pPr>
      <a:lvl6pPr marL="548640" indent="0" algn="l" defTabSz="1097280" rtl="0" eaLnBrk="1" latinLnBrk="0" hangingPunct="1">
        <a:lnSpc>
          <a:spcPct val="90000"/>
        </a:lnSpc>
        <a:spcBef>
          <a:spcPts val="600"/>
        </a:spcBef>
        <a:buFont typeface="Arial" panose="020B0604020202020204" pitchFamily="34" charset="0"/>
        <a:buNone/>
        <a:defRPr sz="1920" kern="1200">
          <a:solidFill>
            <a:schemeClr val="tx1"/>
          </a:solidFill>
          <a:latin typeface="+mn-lt"/>
          <a:ea typeface="+mn-ea"/>
          <a:cs typeface="+mn-cs"/>
        </a:defRPr>
      </a:lvl6pPr>
      <a:lvl7pPr marL="891540" indent="-342900" algn="l" defTabSz="1097280" rtl="0" eaLnBrk="1" latinLnBrk="0" hangingPunct="1">
        <a:lnSpc>
          <a:spcPct val="90000"/>
        </a:lnSpc>
        <a:spcBef>
          <a:spcPts val="600"/>
        </a:spcBef>
        <a:buFont typeface="Arial" panose="020B0604020202020204" pitchFamily="34" charset="0"/>
        <a:buChar char="•"/>
        <a:defRPr sz="1920" kern="1200">
          <a:solidFill>
            <a:schemeClr val="tx1"/>
          </a:solidFill>
          <a:latin typeface="+mn-lt"/>
          <a:ea typeface="+mn-ea"/>
          <a:cs typeface="+mn-cs"/>
        </a:defRPr>
      </a:lvl7pPr>
      <a:lvl8pPr marL="822960" indent="-274320" algn="l" defTabSz="1097280" rtl="0" eaLnBrk="1" latinLnBrk="0" hangingPunct="1">
        <a:lnSpc>
          <a:spcPct val="90000"/>
        </a:lnSpc>
        <a:spcBef>
          <a:spcPts val="600"/>
        </a:spcBef>
        <a:buFont typeface="Arial" panose="020B0604020202020204" pitchFamily="34" charset="0"/>
        <a:buChar char="•"/>
        <a:defRPr sz="1920" kern="1200">
          <a:solidFill>
            <a:schemeClr val="tx1"/>
          </a:solidFill>
          <a:latin typeface="+mn-lt"/>
          <a:ea typeface="+mn-ea"/>
          <a:cs typeface="+mn-cs"/>
        </a:defRPr>
      </a:lvl8pPr>
      <a:lvl9pPr marL="548640" indent="0" algn="l" defTabSz="1097280" rtl="0" eaLnBrk="1" latinLnBrk="0" hangingPunct="1">
        <a:lnSpc>
          <a:spcPct val="90000"/>
        </a:lnSpc>
        <a:spcBef>
          <a:spcPts val="600"/>
        </a:spcBef>
        <a:buFont typeface="Arial" panose="020B0604020202020204" pitchFamily="34" charset="0"/>
        <a:buNone/>
        <a:defRPr sz="192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2" Type="http://schemas.openxmlformats.org/officeDocument/2006/relationships/hyperlink" Target="mailto:Dayna.jackson@modivcare.com" TargetMode="Externa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54.xml"/></Relationships>
</file>

<file path=ppt/slides/_rels/slide25.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78EF7C6-4905-1B02-48AF-A81F526E1D70}"/>
              </a:ext>
            </a:extLst>
          </p:cNvPr>
          <p:cNvSpPr>
            <a:spLocks noGrp="1"/>
          </p:cNvSpPr>
          <p:nvPr>
            <p:ph type="body" sz="quarter" idx="11"/>
          </p:nvPr>
        </p:nvSpPr>
        <p:spPr/>
        <p:txBody>
          <a:bodyPr/>
          <a:lstStyle/>
          <a:p>
            <a:pPr marL="276225" indent="-276225"/>
            <a:r>
              <a:rPr lang="en-US" sz="1600" b="1" i="0" u="none" strike="noStrike">
                <a:solidFill>
                  <a:srgbClr val="FFFFFF"/>
                </a:solidFill>
                <a:effectLst/>
                <a:latin typeface="Arial"/>
                <a:cs typeface="Arial"/>
              </a:rPr>
              <a:t>May 13, </a:t>
            </a:r>
            <a:r>
              <a:rPr lang="en-US" b="1">
                <a:solidFill>
                  <a:srgbClr val="FFFFFF"/>
                </a:solidFill>
                <a:latin typeface="Arial"/>
                <a:cs typeface="Arial"/>
              </a:rPr>
              <a:t>2025</a:t>
            </a:r>
            <a:endParaRPr lang="en-US"/>
          </a:p>
        </p:txBody>
      </p:sp>
      <p:sp>
        <p:nvSpPr>
          <p:cNvPr id="6" name="Text Placeholder 5">
            <a:extLst>
              <a:ext uri="{FF2B5EF4-FFF2-40B4-BE49-F238E27FC236}">
                <a16:creationId xmlns:a16="http://schemas.microsoft.com/office/drawing/2014/main" id="{14606CF6-4560-45C5-CD46-84402B1A70B8}"/>
              </a:ext>
            </a:extLst>
          </p:cNvPr>
          <p:cNvSpPr>
            <a:spLocks noGrp="1"/>
          </p:cNvSpPr>
          <p:nvPr>
            <p:ph type="body" sz="quarter" idx="12"/>
          </p:nvPr>
        </p:nvSpPr>
        <p:spPr>
          <a:xfrm>
            <a:off x="129092" y="2000922"/>
            <a:ext cx="5787614" cy="3139397"/>
          </a:xfrm>
        </p:spPr>
        <p:txBody>
          <a:bodyPr/>
          <a:lstStyle/>
          <a:p>
            <a:pPr algn="ctr" rtl="0" fontAlgn="base">
              <a:lnSpc>
                <a:spcPts val="2700"/>
              </a:lnSpc>
            </a:pPr>
            <a:r>
              <a:rPr lang="en-US" sz="2400" b="1" i="0" u="none" strike="noStrike">
                <a:solidFill>
                  <a:srgbClr val="FFFFFF"/>
                </a:solidFill>
                <a:effectLst/>
                <a:latin typeface="+mn-lt"/>
              </a:rPr>
              <a:t>Transportation Advisory Subcommittee</a:t>
            </a:r>
            <a:r>
              <a:rPr lang="en-US" sz="2400" b="0" i="0">
                <a:solidFill>
                  <a:srgbClr val="000000"/>
                </a:solidFill>
                <a:effectLst/>
                <a:latin typeface="+mn-lt"/>
              </a:rPr>
              <a:t>​</a:t>
            </a:r>
            <a:endParaRPr lang="en-US" sz="2400">
              <a:solidFill>
                <a:srgbClr val="000000"/>
              </a:solidFill>
              <a:latin typeface="+mn-lt"/>
            </a:endParaRPr>
          </a:p>
          <a:p>
            <a:pPr algn="ctr" rtl="0" fontAlgn="base">
              <a:lnSpc>
                <a:spcPts val="2700"/>
              </a:lnSpc>
            </a:pPr>
            <a:r>
              <a:rPr lang="en-US" sz="2400" b="1" i="0" u="none" strike="noStrike">
                <a:solidFill>
                  <a:srgbClr val="FFFFFF"/>
                </a:solidFill>
                <a:effectLst/>
                <a:latin typeface="+mn-lt"/>
              </a:rPr>
              <a:t>Q1 2025 TAC Meeting</a:t>
            </a:r>
            <a:endParaRPr lang="en-US" sz="2400" b="0" i="0">
              <a:solidFill>
                <a:srgbClr val="000000"/>
              </a:solidFill>
              <a:effectLst/>
              <a:latin typeface="+mn-lt"/>
            </a:endParaRPr>
          </a:p>
          <a:p>
            <a:pPr rtl="0"/>
            <a:endParaRPr lang="en-US"/>
          </a:p>
        </p:txBody>
      </p:sp>
      <p:sp>
        <p:nvSpPr>
          <p:cNvPr id="7" name="Text Placeholder 6">
            <a:extLst>
              <a:ext uri="{FF2B5EF4-FFF2-40B4-BE49-F238E27FC236}">
                <a16:creationId xmlns:a16="http://schemas.microsoft.com/office/drawing/2014/main" id="{68EE32C5-6F08-2017-4DD0-BF0E8D3B3809}"/>
              </a:ext>
            </a:extLst>
          </p:cNvPr>
          <p:cNvSpPr>
            <a:spLocks noGrp="1"/>
          </p:cNvSpPr>
          <p:nvPr>
            <p:ph type="body" sz="quarter" idx="13"/>
          </p:nvPr>
        </p:nvSpPr>
        <p:spPr/>
        <p:txBody>
          <a:bodyPr/>
          <a:lstStyle/>
          <a:p>
            <a:r>
              <a:rPr lang="en-US"/>
              <a:t>Celeste Crocker</a:t>
            </a:r>
          </a:p>
        </p:txBody>
      </p:sp>
    </p:spTree>
    <p:extLst>
      <p:ext uri="{BB962C8B-B14F-4D97-AF65-F5344CB8AC3E}">
        <p14:creationId xmlns:p14="http://schemas.microsoft.com/office/powerpoint/2010/main" val="10928490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9EE5C2-322E-A7A5-2AF5-04145537C2A5}"/>
              </a:ext>
            </a:extLst>
          </p:cNvPr>
          <p:cNvSpPr>
            <a:spLocks noGrp="1"/>
          </p:cNvSpPr>
          <p:nvPr>
            <p:ph type="title"/>
          </p:nvPr>
        </p:nvSpPr>
        <p:spPr/>
        <p:txBody>
          <a:bodyPr/>
          <a:lstStyle/>
          <a:p>
            <a:pPr algn="ctr"/>
            <a:r>
              <a:rPr lang="en-US">
                <a:latin typeface="Arial"/>
                <a:cs typeface="Arial"/>
              </a:rPr>
              <a:t>Regions </a:t>
            </a:r>
            <a:endParaRPr lang="en-US"/>
          </a:p>
        </p:txBody>
      </p:sp>
      <p:sp>
        <p:nvSpPr>
          <p:cNvPr id="4" name="Slide Number Placeholder 3">
            <a:extLst>
              <a:ext uri="{FF2B5EF4-FFF2-40B4-BE49-F238E27FC236}">
                <a16:creationId xmlns:a16="http://schemas.microsoft.com/office/drawing/2014/main" id="{32E21BF7-D0E1-E20C-6041-9660B057F2E9}"/>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10</a:t>
            </a:fld>
            <a:endParaRPr lang="en-US"/>
          </a:p>
        </p:txBody>
      </p:sp>
      <p:pic>
        <p:nvPicPr>
          <p:cNvPr id="6" name="Picture 5" descr="A map of south carolina&#10;&#10;AI-generated content may be incorrect.">
            <a:extLst>
              <a:ext uri="{FF2B5EF4-FFF2-40B4-BE49-F238E27FC236}">
                <a16:creationId xmlns:a16="http://schemas.microsoft.com/office/drawing/2014/main" id="{B62B3B47-F755-9C8B-7C0E-21F15CDC7F4D}"/>
              </a:ext>
            </a:extLst>
          </p:cNvPr>
          <p:cNvPicPr>
            <a:picLocks noChangeAspect="1"/>
          </p:cNvPicPr>
          <p:nvPr/>
        </p:nvPicPr>
        <p:blipFill>
          <a:blip r:embed="rId2"/>
          <a:srcRect r="2664" b="-25"/>
          <a:stretch/>
        </p:blipFill>
        <p:spPr>
          <a:xfrm>
            <a:off x="3043789" y="1382664"/>
            <a:ext cx="7082038" cy="4739837"/>
          </a:xfrm>
          <a:prstGeom prst="rect">
            <a:avLst/>
          </a:prstGeom>
        </p:spPr>
      </p:pic>
    </p:spTree>
    <p:extLst>
      <p:ext uri="{BB962C8B-B14F-4D97-AF65-F5344CB8AC3E}">
        <p14:creationId xmlns:p14="http://schemas.microsoft.com/office/powerpoint/2010/main" val="2747040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4FEAE-C540-3BC3-E424-3726774D807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DB9D02E-43CA-E0CB-0E9F-525D0CA0B27D}"/>
              </a:ext>
            </a:extLst>
          </p:cNvPr>
          <p:cNvSpPr>
            <a:spLocks noGrp="1"/>
          </p:cNvSpPr>
          <p:nvPr>
            <p:ph type="title"/>
          </p:nvPr>
        </p:nvSpPr>
        <p:spPr>
          <a:xfrm>
            <a:off x="751220" y="581379"/>
            <a:ext cx="6759357" cy="508473"/>
          </a:xfrm>
        </p:spPr>
        <p:txBody>
          <a:bodyPr wrap="square" anchor="t">
            <a:normAutofit/>
          </a:bodyPr>
          <a:lstStyle/>
          <a:p>
            <a:r>
              <a:rPr lang="en-US"/>
              <a:t>Q1 2025 Network Development</a:t>
            </a:r>
          </a:p>
        </p:txBody>
      </p:sp>
      <p:sp>
        <p:nvSpPr>
          <p:cNvPr id="12" name="Slide Number Placeholder 2">
            <a:extLst>
              <a:ext uri="{FF2B5EF4-FFF2-40B4-BE49-F238E27FC236}">
                <a16:creationId xmlns:a16="http://schemas.microsoft.com/office/drawing/2014/main" id="{71391641-8FFD-46BC-2167-41618AD63B42}"/>
              </a:ext>
            </a:extLst>
          </p:cNvPr>
          <p:cNvSpPr>
            <a:spLocks noGrp="1"/>
          </p:cNvSpPr>
          <p:nvPr>
            <p:ph type="sldNum" sz="quarter" idx="7"/>
          </p:nvPr>
        </p:nvSpPr>
        <p:spPr>
          <a:xfrm>
            <a:off x="11061159" y="6291367"/>
            <a:ext cx="365665" cy="150939"/>
          </a:xfrm>
        </p:spPr>
        <p:txBody>
          <a:bodyPr wrap="square">
            <a:normAutofit/>
          </a:bodyPr>
          <a:lstStyle/>
          <a:p>
            <a:pPr marL="38100">
              <a:spcBef>
                <a:spcPts val="25"/>
              </a:spcBef>
            </a:pPr>
            <a:fld id="{81D60167-4931-47E6-BA6A-407CBD079E47}" type="slidenum">
              <a:rPr lang="en-US" smtClean="0"/>
              <a:pPr marL="38100">
                <a:spcBef>
                  <a:spcPts val="25"/>
                </a:spcBef>
              </a:pPr>
              <a:t>11</a:t>
            </a:fld>
            <a:endParaRPr lang="en-US"/>
          </a:p>
        </p:txBody>
      </p:sp>
      <p:graphicFrame>
        <p:nvGraphicFramePr>
          <p:cNvPr id="8" name="Content Placeholder 5">
            <a:extLst>
              <a:ext uri="{FF2B5EF4-FFF2-40B4-BE49-F238E27FC236}">
                <a16:creationId xmlns:a16="http://schemas.microsoft.com/office/drawing/2014/main" id="{536223B1-8D19-859C-F2FC-4847C45075D4}"/>
              </a:ext>
            </a:extLst>
          </p:cNvPr>
          <p:cNvGraphicFramePr>
            <a:graphicFrameLocks noGrp="1"/>
          </p:cNvGraphicFramePr>
          <p:nvPr>
            <p:ph sz="quarter" idx="10"/>
            <p:extLst>
              <p:ext uri="{D42A27DB-BD31-4B8C-83A1-F6EECF244321}">
                <p14:modId xmlns:p14="http://schemas.microsoft.com/office/powerpoint/2010/main" val="1876957861"/>
              </p:ext>
            </p:extLst>
          </p:nvPr>
        </p:nvGraphicFramePr>
        <p:xfrm>
          <a:off x="752051" y="1456399"/>
          <a:ext cx="6748776" cy="43827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14019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5F7A6-7982-A767-D565-1A6DFCDBE55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FC12DB2-B080-CD2F-83FD-BE174BEE0CCD}"/>
              </a:ext>
            </a:extLst>
          </p:cNvPr>
          <p:cNvSpPr>
            <a:spLocks noGrp="1"/>
          </p:cNvSpPr>
          <p:nvPr>
            <p:ph type="title"/>
          </p:nvPr>
        </p:nvSpPr>
        <p:spPr>
          <a:xfrm>
            <a:off x="751220" y="245210"/>
            <a:ext cx="10681743" cy="508473"/>
          </a:xfrm>
        </p:spPr>
        <p:txBody>
          <a:bodyPr/>
          <a:lstStyle/>
          <a:p>
            <a:pPr algn="ctr"/>
            <a:r>
              <a:rPr lang="en-US">
                <a:latin typeface="Arial"/>
                <a:cs typeface="Arial"/>
              </a:rPr>
              <a:t>Q1 2025 Top 5 Counties Expanding Current Providers </a:t>
            </a:r>
          </a:p>
        </p:txBody>
      </p:sp>
      <p:sp>
        <p:nvSpPr>
          <p:cNvPr id="4" name="Slide Number Placeholder 3">
            <a:extLst>
              <a:ext uri="{FF2B5EF4-FFF2-40B4-BE49-F238E27FC236}">
                <a16:creationId xmlns:a16="http://schemas.microsoft.com/office/drawing/2014/main" id="{F3AB60BC-AFA5-5DA5-304A-A577AF910724}"/>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12</a:t>
            </a:fld>
            <a:endParaRPr lang="en-US"/>
          </a:p>
        </p:txBody>
      </p:sp>
      <p:sp>
        <p:nvSpPr>
          <p:cNvPr id="5" name="Text Placeholder 3">
            <a:extLst>
              <a:ext uri="{FF2B5EF4-FFF2-40B4-BE49-F238E27FC236}">
                <a16:creationId xmlns:a16="http://schemas.microsoft.com/office/drawing/2014/main" id="{1055C752-5783-212B-AFFC-32E56E658BF4}"/>
              </a:ext>
            </a:extLst>
          </p:cNvPr>
          <p:cNvSpPr>
            <a:spLocks noGrp="1"/>
          </p:cNvSpPr>
          <p:nvPr>
            <p:ph sz="quarter" idx="10"/>
          </p:nvPr>
        </p:nvSpPr>
        <p:spPr>
          <a:xfrm>
            <a:off x="637897" y="753683"/>
            <a:ext cx="10955013" cy="2840851"/>
          </a:xfrm>
          <a:prstGeom prst="rect">
            <a:avLst/>
          </a:prstGeom>
        </p:spPr>
        <p:txBody>
          <a:bodyPr vert="horz" lIns="0" tIns="0" rIns="0" bIns="0" rtlCol="0" anchor="t">
            <a:noAutofit/>
          </a:bodyPr>
          <a:lstStyle>
            <a:lvl1pPr marL="230188" indent="-230188" algn="l" defTabSz="914400" rtl="0" eaLnBrk="1" latinLnBrk="0" hangingPunct="1">
              <a:lnSpc>
                <a:spcPct val="100000"/>
              </a:lnSpc>
              <a:spcBef>
                <a:spcPts val="1000"/>
              </a:spcBef>
              <a:buClr>
                <a:schemeClr val="accent1"/>
              </a:buClr>
              <a:buFont typeface="Arial" panose="020B0604020202020204" pitchFamily="34" charset="0"/>
              <a:buChar char="•"/>
              <a:tabLst/>
              <a:defRPr sz="2400" kern="1200">
                <a:solidFill>
                  <a:schemeClr val="tx2"/>
                </a:solidFill>
                <a:latin typeface="Arial" panose="020B0604020202020204" pitchFamily="34" charset="0"/>
                <a:ea typeface="+mn-ea"/>
                <a:cs typeface="Arial" panose="020B0604020202020204" pitchFamily="34" charset="0"/>
              </a:defRPr>
            </a:lvl1pPr>
            <a:lvl2pPr marL="466725" indent="-233363" algn="l" defTabSz="914400" rtl="0" eaLnBrk="1" latinLnBrk="0" hangingPunct="1">
              <a:lnSpc>
                <a:spcPct val="100000"/>
              </a:lnSpc>
              <a:spcBef>
                <a:spcPts val="500"/>
              </a:spcBef>
              <a:buClr>
                <a:schemeClr val="accent1"/>
              </a:buClr>
              <a:buFont typeface="Courier New" panose="02070309020205020404" pitchFamily="49" charset="0"/>
              <a:buChar char="o"/>
              <a:tabLst/>
              <a:defRPr sz="2000" kern="1200">
                <a:solidFill>
                  <a:schemeClr val="tx2"/>
                </a:solidFill>
                <a:latin typeface="Arial" panose="020B0604020202020204" pitchFamily="34" charset="0"/>
                <a:ea typeface="+mn-ea"/>
                <a:cs typeface="Arial" panose="020B0604020202020204" pitchFamily="34" charset="0"/>
              </a:defRPr>
            </a:lvl2pPr>
            <a:lvl3pPr marL="690563" indent="-223838" algn="l" defTabSz="914400" rtl="0" eaLnBrk="1" latinLnBrk="0" hangingPunct="1">
              <a:lnSpc>
                <a:spcPct val="100000"/>
              </a:lnSpc>
              <a:spcBef>
                <a:spcPts val="500"/>
              </a:spcBef>
              <a:buClr>
                <a:schemeClr val="accent1"/>
              </a:buClr>
              <a:buFont typeface="Wingdings" pitchFamily="2" charset="2"/>
              <a:buChar char="§"/>
              <a:tabLst/>
              <a:defRPr sz="1800" kern="1200">
                <a:solidFill>
                  <a:schemeClr val="tx2"/>
                </a:solidFill>
                <a:latin typeface="Arial" panose="020B0604020202020204" pitchFamily="34" charset="0"/>
                <a:ea typeface="+mn-ea"/>
                <a:cs typeface="Arial" panose="020B0604020202020204" pitchFamily="34" charset="0"/>
              </a:defRPr>
            </a:lvl3pPr>
            <a:lvl4pPr marL="923925" indent="-233363" algn="l" defTabSz="914400" rtl="0" eaLnBrk="1" latinLnBrk="0" hangingPunct="1">
              <a:lnSpc>
                <a:spcPct val="100000"/>
              </a:lnSpc>
              <a:spcBef>
                <a:spcPts val="500"/>
              </a:spcBef>
              <a:buClr>
                <a:schemeClr val="accent1"/>
              </a:buClr>
              <a:buFont typeface="System Font Regular"/>
              <a:buChar char="-"/>
              <a:tabLst/>
              <a:defRPr sz="1600" kern="1200">
                <a:solidFill>
                  <a:schemeClr val="tx2"/>
                </a:solidFill>
                <a:latin typeface="Arial" panose="020B0604020202020204" pitchFamily="34" charset="0"/>
                <a:ea typeface="+mn-ea"/>
                <a:cs typeface="Arial" panose="020B0604020202020204" pitchFamily="34" charset="0"/>
              </a:defRPr>
            </a:lvl4pPr>
            <a:lvl5pPr marL="923925" indent="223838" algn="l" defTabSz="914400" rtl="0" eaLnBrk="1" latinLnBrk="0" hangingPunct="1">
              <a:lnSpc>
                <a:spcPct val="100000"/>
              </a:lnSpc>
              <a:spcBef>
                <a:spcPts val="500"/>
              </a:spcBef>
              <a:buClr>
                <a:schemeClr val="accent1"/>
              </a:buClr>
              <a:buFont typeface="Arial" panose="020B0604020202020204" pitchFamily="34" charset="0"/>
              <a:buChar char="•"/>
              <a:tabLst/>
              <a:defRPr sz="1600" kern="1200">
                <a:solidFill>
                  <a:schemeClr val="tx1"/>
                </a:solidFill>
                <a:latin typeface="+mn-lt"/>
                <a:ea typeface="+mn-ea"/>
                <a:cs typeface="+mn-cs"/>
              </a:defRPr>
            </a:lvl5pPr>
            <a:lvl6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742950" indent="-28575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115" indent="-285115"/>
            <a:endParaRPr lang="en-US" sz="1600">
              <a:latin typeface="+mn-lt"/>
            </a:endParaRPr>
          </a:p>
          <a:p>
            <a:pPr marL="0" indent="0">
              <a:buClrTx/>
              <a:buNone/>
            </a:pPr>
            <a:r>
              <a:rPr lang="en-US" sz="1600">
                <a:solidFill>
                  <a:schemeClr val="tx1"/>
                </a:solidFill>
                <a:latin typeface="+mn-lt"/>
                <a:cs typeface="Arial"/>
              </a:rPr>
              <a:t>Provider Relations Team is working with existing TPs to add service area(s) and/or more vehicles for the following counties: </a:t>
            </a:r>
            <a:endParaRPr lang="en-US" sz="1600">
              <a:solidFill>
                <a:schemeClr val="tx1"/>
              </a:solidFill>
            </a:endParaRPr>
          </a:p>
          <a:p>
            <a:pPr marL="229870" indent="-229870">
              <a:buClr>
                <a:schemeClr val="tx2"/>
              </a:buClr>
            </a:pPr>
            <a:r>
              <a:rPr lang="en-US" sz="1600">
                <a:solidFill>
                  <a:schemeClr val="tx1"/>
                </a:solidFill>
                <a:latin typeface="+mn-lt"/>
                <a:cs typeface="Arial"/>
              </a:rPr>
              <a:t>Orangeburg –Reg. 2</a:t>
            </a:r>
            <a:endParaRPr lang="en-US" sz="1600">
              <a:solidFill>
                <a:schemeClr val="tx1"/>
              </a:solidFill>
              <a:latin typeface="+mn-lt"/>
            </a:endParaRPr>
          </a:p>
          <a:p>
            <a:pPr marL="229870" indent="-229870">
              <a:buClr>
                <a:schemeClr val="tx2"/>
              </a:buClr>
            </a:pPr>
            <a:r>
              <a:rPr lang="en-US" sz="1600">
                <a:solidFill>
                  <a:schemeClr val="tx1"/>
                </a:solidFill>
                <a:latin typeface="+mn-lt"/>
                <a:cs typeface="Arial"/>
              </a:rPr>
              <a:t>Charleston- Reg. 3</a:t>
            </a:r>
            <a:endParaRPr lang="en-US" sz="1600">
              <a:solidFill>
                <a:schemeClr val="tx1"/>
              </a:solidFill>
              <a:latin typeface="+mn-lt"/>
            </a:endParaRPr>
          </a:p>
          <a:p>
            <a:pPr marL="229870" indent="-229870">
              <a:buClr>
                <a:schemeClr val="tx2"/>
              </a:buClr>
            </a:pPr>
            <a:r>
              <a:rPr lang="en-US" sz="1600">
                <a:solidFill>
                  <a:schemeClr val="tx1"/>
                </a:solidFill>
                <a:latin typeface="+mn-lt"/>
                <a:cs typeface="Arial"/>
              </a:rPr>
              <a:t>Richland- Reg. 2</a:t>
            </a:r>
            <a:endParaRPr lang="en-US" sz="1600">
              <a:solidFill>
                <a:schemeClr val="tx1"/>
              </a:solidFill>
              <a:latin typeface="+mn-lt"/>
            </a:endParaRPr>
          </a:p>
          <a:p>
            <a:pPr marL="229870" indent="-229870">
              <a:buClr>
                <a:schemeClr val="tx2"/>
              </a:buClr>
            </a:pPr>
            <a:r>
              <a:rPr lang="en-US" sz="1600">
                <a:solidFill>
                  <a:schemeClr val="tx1"/>
                </a:solidFill>
                <a:latin typeface="+mn-lt"/>
                <a:cs typeface="Arial"/>
              </a:rPr>
              <a:t>Greenwood- Reg. 1</a:t>
            </a:r>
            <a:endParaRPr lang="en-US" sz="1600">
              <a:solidFill>
                <a:schemeClr val="tx1"/>
              </a:solidFill>
              <a:latin typeface="+mn-lt"/>
            </a:endParaRPr>
          </a:p>
          <a:p>
            <a:pPr marL="229870" indent="-229870">
              <a:buClr>
                <a:schemeClr val="tx2"/>
              </a:buClr>
            </a:pPr>
            <a:r>
              <a:rPr lang="en-US" sz="1600">
                <a:solidFill>
                  <a:schemeClr val="tx1"/>
                </a:solidFill>
                <a:latin typeface="+mn-lt"/>
                <a:cs typeface="Arial"/>
              </a:rPr>
              <a:t>Horry- Reg. 3</a:t>
            </a:r>
            <a:endParaRPr lang="en-US" sz="1600">
              <a:solidFill>
                <a:schemeClr val="tx1"/>
              </a:solidFill>
              <a:latin typeface="+mn-lt"/>
            </a:endParaRPr>
          </a:p>
        </p:txBody>
      </p:sp>
      <p:sp>
        <p:nvSpPr>
          <p:cNvPr id="7" name="Rectangle 1">
            <a:extLst>
              <a:ext uri="{FF2B5EF4-FFF2-40B4-BE49-F238E27FC236}">
                <a16:creationId xmlns:a16="http://schemas.microsoft.com/office/drawing/2014/main" id="{4BA4AF17-CAF7-9F6E-2D2C-13719CAF29AE}"/>
              </a:ext>
            </a:extLst>
          </p:cNvPr>
          <p:cNvSpPr>
            <a:spLocks noChangeArrowheads="1"/>
          </p:cNvSpPr>
          <p:nvPr/>
        </p:nvSpPr>
        <p:spPr bwMode="auto">
          <a:xfrm>
            <a:off x="4365625" y="320675"/>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8" name="Table 7">
            <a:extLst>
              <a:ext uri="{FF2B5EF4-FFF2-40B4-BE49-F238E27FC236}">
                <a16:creationId xmlns:a16="http://schemas.microsoft.com/office/drawing/2014/main" id="{B61DA7F5-85D8-92F7-9BA3-4F9AE0055DB7}"/>
              </a:ext>
            </a:extLst>
          </p:cNvPr>
          <p:cNvGraphicFramePr>
            <a:graphicFrameLocks noGrp="1"/>
          </p:cNvGraphicFramePr>
          <p:nvPr>
            <p:extLst>
              <p:ext uri="{D42A27DB-BD31-4B8C-83A1-F6EECF244321}">
                <p14:modId xmlns:p14="http://schemas.microsoft.com/office/powerpoint/2010/main" val="3174568080"/>
              </p:ext>
            </p:extLst>
          </p:nvPr>
        </p:nvGraphicFramePr>
        <p:xfrm>
          <a:off x="2591461" y="3595214"/>
          <a:ext cx="7418804" cy="2377440"/>
        </p:xfrm>
        <a:graphic>
          <a:graphicData uri="http://schemas.openxmlformats.org/drawingml/2006/table">
            <a:tbl>
              <a:tblPr firstRow="1" bandRow="1">
                <a:tableStyleId>{85BE263C-DBD7-4A20-BB59-AAB30ACAA65A}</a:tableStyleId>
              </a:tblPr>
              <a:tblGrid>
                <a:gridCol w="1637248">
                  <a:extLst>
                    <a:ext uri="{9D8B030D-6E8A-4147-A177-3AD203B41FA5}">
                      <a16:colId xmlns:a16="http://schemas.microsoft.com/office/drawing/2014/main" val="3920559367"/>
                    </a:ext>
                  </a:extLst>
                </a:gridCol>
                <a:gridCol w="1721450">
                  <a:extLst>
                    <a:ext uri="{9D8B030D-6E8A-4147-A177-3AD203B41FA5}">
                      <a16:colId xmlns:a16="http://schemas.microsoft.com/office/drawing/2014/main" val="3090704482"/>
                    </a:ext>
                  </a:extLst>
                </a:gridCol>
                <a:gridCol w="1319155">
                  <a:extLst>
                    <a:ext uri="{9D8B030D-6E8A-4147-A177-3AD203B41FA5}">
                      <a16:colId xmlns:a16="http://schemas.microsoft.com/office/drawing/2014/main" val="3485932588"/>
                    </a:ext>
                  </a:extLst>
                </a:gridCol>
                <a:gridCol w="1786009">
                  <a:extLst>
                    <a:ext uri="{9D8B030D-6E8A-4147-A177-3AD203B41FA5}">
                      <a16:colId xmlns:a16="http://schemas.microsoft.com/office/drawing/2014/main" val="2825754457"/>
                    </a:ext>
                  </a:extLst>
                </a:gridCol>
                <a:gridCol w="954942">
                  <a:extLst>
                    <a:ext uri="{9D8B030D-6E8A-4147-A177-3AD203B41FA5}">
                      <a16:colId xmlns:a16="http://schemas.microsoft.com/office/drawing/2014/main" val="3506504802"/>
                    </a:ext>
                  </a:extLst>
                </a:gridCol>
              </a:tblGrid>
              <a:tr h="370840">
                <a:tc>
                  <a:txBody>
                    <a:bodyPr/>
                    <a:lstStyle/>
                    <a:p>
                      <a:r>
                        <a:rPr lang="en-US" sz="2000"/>
                        <a:t>County</a:t>
                      </a:r>
                    </a:p>
                  </a:txBody>
                  <a:tcPr/>
                </a:tc>
                <a:tc>
                  <a:txBody>
                    <a:bodyPr/>
                    <a:lstStyle/>
                    <a:p>
                      <a:r>
                        <a:rPr lang="en-US" sz="2000"/>
                        <a:t>Ambulatory </a:t>
                      </a:r>
                    </a:p>
                  </a:txBody>
                  <a:tcPr/>
                </a:tc>
                <a:tc>
                  <a:txBody>
                    <a:bodyPr/>
                    <a:lstStyle/>
                    <a:p>
                      <a:r>
                        <a:rPr lang="en-US" sz="2000"/>
                        <a:t>Stretcher</a:t>
                      </a:r>
                    </a:p>
                  </a:txBody>
                  <a:tcPr/>
                </a:tc>
                <a:tc>
                  <a:txBody>
                    <a:bodyPr/>
                    <a:lstStyle/>
                    <a:p>
                      <a:r>
                        <a:rPr lang="en-US" sz="2000"/>
                        <a:t>Wheelchair</a:t>
                      </a:r>
                    </a:p>
                  </a:txBody>
                  <a:tcPr/>
                </a:tc>
                <a:tc>
                  <a:txBody>
                    <a:bodyPr/>
                    <a:lstStyle/>
                    <a:p>
                      <a:r>
                        <a:rPr lang="en-US" sz="2000"/>
                        <a:t>Total</a:t>
                      </a:r>
                    </a:p>
                  </a:txBody>
                  <a:tcPr/>
                </a:tc>
                <a:extLst>
                  <a:ext uri="{0D108BD9-81ED-4DB2-BD59-A6C34878D82A}">
                    <a16:rowId xmlns:a16="http://schemas.microsoft.com/office/drawing/2014/main" val="301713210"/>
                  </a:ext>
                </a:extLst>
              </a:tr>
              <a:tr h="370840">
                <a:tc>
                  <a:txBody>
                    <a:bodyPr/>
                    <a:lstStyle/>
                    <a:p>
                      <a:r>
                        <a:rPr lang="en-US" sz="2000"/>
                        <a:t>Orangeburg</a:t>
                      </a:r>
                    </a:p>
                  </a:txBody>
                  <a:tcPr/>
                </a:tc>
                <a:tc>
                  <a:txBody>
                    <a:bodyPr/>
                    <a:lstStyle/>
                    <a:p>
                      <a:r>
                        <a:rPr lang="en-US" sz="2000"/>
                        <a:t>137</a:t>
                      </a:r>
                    </a:p>
                  </a:txBody>
                  <a:tcPr/>
                </a:tc>
                <a:tc>
                  <a:txBody>
                    <a:bodyPr/>
                    <a:lstStyle/>
                    <a:p>
                      <a:r>
                        <a:rPr lang="en-US" sz="2000"/>
                        <a:t>5</a:t>
                      </a:r>
                    </a:p>
                  </a:txBody>
                  <a:tcPr/>
                </a:tc>
                <a:tc>
                  <a:txBody>
                    <a:bodyPr/>
                    <a:lstStyle/>
                    <a:p>
                      <a:r>
                        <a:rPr lang="en-US" sz="2000"/>
                        <a:t>112</a:t>
                      </a:r>
                    </a:p>
                  </a:txBody>
                  <a:tcPr/>
                </a:tc>
                <a:tc>
                  <a:txBody>
                    <a:bodyPr/>
                    <a:lstStyle/>
                    <a:p>
                      <a:r>
                        <a:rPr lang="en-US" sz="2000"/>
                        <a:t>254</a:t>
                      </a:r>
                    </a:p>
                  </a:txBody>
                  <a:tcPr/>
                </a:tc>
                <a:extLst>
                  <a:ext uri="{0D108BD9-81ED-4DB2-BD59-A6C34878D82A}">
                    <a16:rowId xmlns:a16="http://schemas.microsoft.com/office/drawing/2014/main" val="2335693370"/>
                  </a:ext>
                </a:extLst>
              </a:tr>
              <a:tr h="370840">
                <a:tc>
                  <a:txBody>
                    <a:bodyPr/>
                    <a:lstStyle/>
                    <a:p>
                      <a:r>
                        <a:rPr lang="en-US" sz="2000"/>
                        <a:t>Charleston</a:t>
                      </a:r>
                    </a:p>
                  </a:txBody>
                  <a:tcPr/>
                </a:tc>
                <a:tc>
                  <a:txBody>
                    <a:bodyPr/>
                    <a:lstStyle/>
                    <a:p>
                      <a:r>
                        <a:rPr lang="en-US" sz="2000"/>
                        <a:t>175</a:t>
                      </a:r>
                    </a:p>
                  </a:txBody>
                  <a:tcPr/>
                </a:tc>
                <a:tc>
                  <a:txBody>
                    <a:bodyPr/>
                    <a:lstStyle/>
                    <a:p>
                      <a:r>
                        <a:rPr lang="en-US" sz="2000"/>
                        <a:t>11</a:t>
                      </a:r>
                    </a:p>
                  </a:txBody>
                  <a:tcPr/>
                </a:tc>
                <a:tc>
                  <a:txBody>
                    <a:bodyPr/>
                    <a:lstStyle/>
                    <a:p>
                      <a:r>
                        <a:rPr lang="en-US" sz="2000"/>
                        <a:t>131</a:t>
                      </a:r>
                    </a:p>
                  </a:txBody>
                  <a:tcPr/>
                </a:tc>
                <a:tc>
                  <a:txBody>
                    <a:bodyPr/>
                    <a:lstStyle/>
                    <a:p>
                      <a:r>
                        <a:rPr lang="en-US" sz="2000"/>
                        <a:t>317</a:t>
                      </a:r>
                    </a:p>
                  </a:txBody>
                  <a:tcPr/>
                </a:tc>
                <a:extLst>
                  <a:ext uri="{0D108BD9-81ED-4DB2-BD59-A6C34878D82A}">
                    <a16:rowId xmlns:a16="http://schemas.microsoft.com/office/drawing/2014/main" val="3240999675"/>
                  </a:ext>
                </a:extLst>
              </a:tr>
              <a:tr h="370840">
                <a:tc>
                  <a:txBody>
                    <a:bodyPr/>
                    <a:lstStyle/>
                    <a:p>
                      <a:r>
                        <a:rPr lang="en-US" sz="2000"/>
                        <a:t>Richland</a:t>
                      </a:r>
                    </a:p>
                  </a:txBody>
                  <a:tcPr/>
                </a:tc>
                <a:tc>
                  <a:txBody>
                    <a:bodyPr/>
                    <a:lstStyle/>
                    <a:p>
                      <a:r>
                        <a:rPr lang="en-US" sz="2000"/>
                        <a:t>126</a:t>
                      </a:r>
                    </a:p>
                  </a:txBody>
                  <a:tcPr/>
                </a:tc>
                <a:tc>
                  <a:txBody>
                    <a:bodyPr/>
                    <a:lstStyle/>
                    <a:p>
                      <a:r>
                        <a:rPr lang="en-US" sz="2000"/>
                        <a:t>2</a:t>
                      </a:r>
                    </a:p>
                  </a:txBody>
                  <a:tcPr/>
                </a:tc>
                <a:tc>
                  <a:txBody>
                    <a:bodyPr/>
                    <a:lstStyle/>
                    <a:p>
                      <a:r>
                        <a:rPr lang="en-US" sz="2000"/>
                        <a:t>106</a:t>
                      </a:r>
                    </a:p>
                  </a:txBody>
                  <a:tcPr/>
                </a:tc>
                <a:tc>
                  <a:txBody>
                    <a:bodyPr/>
                    <a:lstStyle/>
                    <a:p>
                      <a:r>
                        <a:rPr lang="en-US" sz="2000"/>
                        <a:t>234</a:t>
                      </a:r>
                    </a:p>
                  </a:txBody>
                  <a:tcPr/>
                </a:tc>
                <a:extLst>
                  <a:ext uri="{0D108BD9-81ED-4DB2-BD59-A6C34878D82A}">
                    <a16:rowId xmlns:a16="http://schemas.microsoft.com/office/drawing/2014/main" val="2095157797"/>
                  </a:ext>
                </a:extLst>
              </a:tr>
              <a:tr h="370840">
                <a:tc>
                  <a:txBody>
                    <a:bodyPr/>
                    <a:lstStyle/>
                    <a:p>
                      <a:r>
                        <a:rPr lang="en-US" sz="2000"/>
                        <a:t>Greenwood</a:t>
                      </a:r>
                    </a:p>
                  </a:txBody>
                  <a:tcPr/>
                </a:tc>
                <a:tc>
                  <a:txBody>
                    <a:bodyPr/>
                    <a:lstStyle/>
                    <a:p>
                      <a:r>
                        <a:rPr lang="en-US" sz="2000"/>
                        <a:t>185</a:t>
                      </a:r>
                    </a:p>
                  </a:txBody>
                  <a:tcPr/>
                </a:tc>
                <a:tc>
                  <a:txBody>
                    <a:bodyPr/>
                    <a:lstStyle/>
                    <a:p>
                      <a:r>
                        <a:rPr lang="en-US" sz="2000"/>
                        <a:t>0</a:t>
                      </a:r>
                    </a:p>
                  </a:txBody>
                  <a:tcPr/>
                </a:tc>
                <a:tc>
                  <a:txBody>
                    <a:bodyPr/>
                    <a:lstStyle/>
                    <a:p>
                      <a:r>
                        <a:rPr lang="en-US" sz="2000"/>
                        <a:t>34</a:t>
                      </a:r>
                    </a:p>
                  </a:txBody>
                  <a:tcPr/>
                </a:tc>
                <a:tc>
                  <a:txBody>
                    <a:bodyPr/>
                    <a:lstStyle/>
                    <a:p>
                      <a:r>
                        <a:rPr lang="en-US" sz="2000"/>
                        <a:t>219</a:t>
                      </a:r>
                    </a:p>
                  </a:txBody>
                  <a:tcPr/>
                </a:tc>
                <a:extLst>
                  <a:ext uri="{0D108BD9-81ED-4DB2-BD59-A6C34878D82A}">
                    <a16:rowId xmlns:a16="http://schemas.microsoft.com/office/drawing/2014/main" val="1784472904"/>
                  </a:ext>
                </a:extLst>
              </a:tr>
              <a:tr h="370840">
                <a:tc>
                  <a:txBody>
                    <a:bodyPr/>
                    <a:lstStyle/>
                    <a:p>
                      <a:r>
                        <a:rPr lang="en-US" sz="2000"/>
                        <a:t>Horry</a:t>
                      </a:r>
                    </a:p>
                  </a:txBody>
                  <a:tcPr/>
                </a:tc>
                <a:tc>
                  <a:txBody>
                    <a:bodyPr/>
                    <a:lstStyle/>
                    <a:p>
                      <a:r>
                        <a:rPr lang="en-US" sz="2000"/>
                        <a:t>97</a:t>
                      </a:r>
                    </a:p>
                  </a:txBody>
                  <a:tcPr/>
                </a:tc>
                <a:tc>
                  <a:txBody>
                    <a:bodyPr/>
                    <a:lstStyle/>
                    <a:p>
                      <a:r>
                        <a:rPr lang="en-US" sz="2000"/>
                        <a:t>5</a:t>
                      </a:r>
                    </a:p>
                  </a:txBody>
                  <a:tcPr/>
                </a:tc>
                <a:tc>
                  <a:txBody>
                    <a:bodyPr/>
                    <a:lstStyle/>
                    <a:p>
                      <a:r>
                        <a:rPr lang="en-US" sz="2000"/>
                        <a:t>94</a:t>
                      </a:r>
                    </a:p>
                  </a:txBody>
                  <a:tcPr/>
                </a:tc>
                <a:tc>
                  <a:txBody>
                    <a:bodyPr/>
                    <a:lstStyle/>
                    <a:p>
                      <a:r>
                        <a:rPr lang="en-US" sz="2000"/>
                        <a:t>196</a:t>
                      </a:r>
                    </a:p>
                  </a:txBody>
                  <a:tcPr/>
                </a:tc>
                <a:extLst>
                  <a:ext uri="{0D108BD9-81ED-4DB2-BD59-A6C34878D82A}">
                    <a16:rowId xmlns:a16="http://schemas.microsoft.com/office/drawing/2014/main" val="744833886"/>
                  </a:ext>
                </a:extLst>
              </a:tr>
            </a:tbl>
          </a:graphicData>
        </a:graphic>
      </p:graphicFrame>
    </p:spTree>
    <p:extLst>
      <p:ext uri="{BB962C8B-B14F-4D97-AF65-F5344CB8AC3E}">
        <p14:creationId xmlns:p14="http://schemas.microsoft.com/office/powerpoint/2010/main" val="4130915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a:extLst>
              <a:ext uri="{FF2B5EF4-FFF2-40B4-BE49-F238E27FC236}">
                <a16:creationId xmlns:a16="http://schemas.microsoft.com/office/drawing/2014/main" id="{95CCF3EB-6DFF-1728-D666-BFB5541549A3}"/>
              </a:ext>
            </a:extLst>
          </p:cNvPr>
          <p:cNvSpPr>
            <a:spLocks noGrp="1"/>
          </p:cNvSpPr>
          <p:nvPr>
            <p:ph type="body" sz="quarter" idx="10"/>
          </p:nvPr>
        </p:nvSpPr>
        <p:spPr>
          <a:xfrm>
            <a:off x="761801" y="1485806"/>
            <a:ext cx="5342751" cy="3217148"/>
          </a:xfrm>
        </p:spPr>
        <p:txBody>
          <a:bodyPr vert="horz" lIns="0" tIns="0" rIns="0" bIns="0" rtlCol="0" anchor="t">
            <a:noAutofit/>
          </a:bodyPr>
          <a:lstStyle/>
          <a:p>
            <a:r>
              <a:rPr lang="en-US" sz="2000">
                <a:solidFill>
                  <a:srgbClr val="004774"/>
                </a:solidFill>
                <a:latin typeface="Arial"/>
                <a:cs typeface="Arial"/>
              </a:rPr>
              <a:t>Region 2</a:t>
            </a:r>
          </a:p>
          <a:p>
            <a:pPr marL="342900" indent="-342900">
              <a:buClr>
                <a:schemeClr val="tx2"/>
              </a:buClr>
              <a:buFont typeface="Arial" panose="020B0604020202020204" pitchFamily="34" charset="0"/>
              <a:buChar char="•"/>
            </a:pPr>
            <a:r>
              <a:rPr lang="en-US" sz="1400" b="0">
                <a:solidFill>
                  <a:srgbClr val="004774"/>
                </a:solidFill>
                <a:latin typeface="Arial"/>
                <a:cs typeface="Arial"/>
              </a:rPr>
              <a:t>V/D Gregg Booker –1  Ambulatory</a:t>
            </a:r>
            <a:endParaRPr lang="en-US" sz="1400" b="0">
              <a:solidFill>
                <a:srgbClr val="004774"/>
              </a:solidFill>
              <a:highlight>
                <a:srgbClr val="FFFF00"/>
              </a:highlight>
              <a:latin typeface="Arial"/>
              <a:cs typeface="Arial"/>
            </a:endParaRPr>
          </a:p>
          <a:p>
            <a:pPr marL="342900" indent="-342900">
              <a:buClr>
                <a:schemeClr val="tx2"/>
              </a:buClr>
              <a:buChar char="•"/>
            </a:pPr>
            <a:r>
              <a:rPr lang="en-US" sz="1400" b="0">
                <a:solidFill>
                  <a:srgbClr val="004774"/>
                </a:solidFill>
                <a:latin typeface="Arial"/>
                <a:cs typeface="Arial"/>
              </a:rPr>
              <a:t>V/D Wanda Coe –  1 Ambulatory </a:t>
            </a:r>
          </a:p>
          <a:p>
            <a:pPr marL="342900" indent="-342900">
              <a:buClr>
                <a:schemeClr val="tx2"/>
              </a:buClr>
              <a:buChar char="•"/>
            </a:pPr>
            <a:r>
              <a:rPr lang="en-US" sz="1400" b="0">
                <a:solidFill>
                  <a:srgbClr val="004774"/>
                </a:solidFill>
                <a:latin typeface="Arial"/>
                <a:cs typeface="Arial"/>
              </a:rPr>
              <a:t>V/D Latwan Roseborough – 1 Ambulatory </a:t>
            </a:r>
          </a:p>
          <a:p>
            <a:pPr>
              <a:buClr>
                <a:schemeClr val="tx2"/>
              </a:buClr>
            </a:pPr>
            <a:endParaRPr lang="en-US" sz="2000">
              <a:solidFill>
                <a:srgbClr val="004774"/>
              </a:solidFill>
              <a:latin typeface="Arial"/>
              <a:cs typeface="Arial"/>
            </a:endParaRPr>
          </a:p>
          <a:p>
            <a:pPr>
              <a:buClr>
                <a:schemeClr val="tx2"/>
              </a:buClr>
            </a:pPr>
            <a:r>
              <a:rPr lang="en-US" sz="2000">
                <a:solidFill>
                  <a:srgbClr val="004774"/>
                </a:solidFill>
                <a:latin typeface="Arial"/>
                <a:cs typeface="Arial"/>
              </a:rPr>
              <a:t>Region 3</a:t>
            </a:r>
            <a:endParaRPr lang="en-US" sz="1400" b="0">
              <a:solidFill>
                <a:srgbClr val="004774"/>
              </a:solidFill>
              <a:latin typeface="Arial"/>
              <a:cs typeface="Arial"/>
            </a:endParaRPr>
          </a:p>
          <a:p>
            <a:pPr marL="342900" indent="-342900">
              <a:buClr>
                <a:schemeClr val="tx2"/>
              </a:buClr>
              <a:buFont typeface="Arial" panose="020B0604020202020204" pitchFamily="34" charset="0"/>
              <a:buChar char="•"/>
            </a:pPr>
            <a:r>
              <a:rPr lang="en-US" sz="1400" b="0">
                <a:solidFill>
                  <a:srgbClr val="004774"/>
                </a:solidFill>
                <a:latin typeface="Arial"/>
                <a:cs typeface="Arial"/>
              </a:rPr>
              <a:t>V/D Ernest Frierson – 1 Ambulatory </a:t>
            </a:r>
          </a:p>
          <a:p>
            <a:pPr marL="342900" indent="-342900">
              <a:buClr>
                <a:schemeClr val="tx2"/>
              </a:buClr>
              <a:buFont typeface="Arial" panose="020B0604020202020204" pitchFamily="34" charset="0"/>
              <a:buChar char="•"/>
            </a:pPr>
            <a:r>
              <a:rPr lang="en-US" sz="1400" b="0">
                <a:solidFill>
                  <a:srgbClr val="004774"/>
                </a:solidFill>
                <a:latin typeface="Arial"/>
                <a:cs typeface="Arial"/>
              </a:rPr>
              <a:t>V/D Charles Freeman –  1 Ambulatory</a:t>
            </a:r>
            <a:endParaRPr lang="en-US" sz="1400" b="0">
              <a:solidFill>
                <a:srgbClr val="004774"/>
              </a:solidFill>
              <a:highlight>
                <a:srgbClr val="FFFF00"/>
              </a:highlight>
              <a:latin typeface="Arial"/>
              <a:cs typeface="Arial"/>
            </a:endParaRPr>
          </a:p>
          <a:p>
            <a:endParaRPr lang="en-US" sz="2000" b="0">
              <a:solidFill>
                <a:srgbClr val="004774"/>
              </a:solidFill>
            </a:endParaRPr>
          </a:p>
        </p:txBody>
      </p:sp>
      <p:sp>
        <p:nvSpPr>
          <p:cNvPr id="3" name="Title 2">
            <a:extLst>
              <a:ext uri="{FF2B5EF4-FFF2-40B4-BE49-F238E27FC236}">
                <a16:creationId xmlns:a16="http://schemas.microsoft.com/office/drawing/2014/main" id="{971D6D05-79BF-7839-4D01-0E7D97B22D24}"/>
              </a:ext>
            </a:extLst>
          </p:cNvPr>
          <p:cNvSpPr>
            <a:spLocks noGrp="1"/>
          </p:cNvSpPr>
          <p:nvPr>
            <p:ph type="body" sz="quarter" idx="14"/>
          </p:nvPr>
        </p:nvSpPr>
        <p:spPr>
          <a:xfrm>
            <a:off x="656040" y="385423"/>
            <a:ext cx="10581664" cy="703125"/>
          </a:xfrm>
        </p:spPr>
        <p:txBody>
          <a:bodyPr vert="horz" lIns="0" tIns="0" rIns="0" bIns="0" rtlCol="0" anchor="t">
            <a:noAutofit/>
          </a:bodyPr>
          <a:lstStyle/>
          <a:p>
            <a:pPr algn="ctr">
              <a:lnSpc>
                <a:spcPct val="90000"/>
              </a:lnSpc>
            </a:pPr>
            <a:r>
              <a:rPr lang="en-US">
                <a:latin typeface="Arial"/>
                <a:cs typeface="Arial"/>
              </a:rPr>
              <a:t>Q1 2025 New Providers Pending Completion</a:t>
            </a:r>
            <a:endParaRPr lang="en-US"/>
          </a:p>
        </p:txBody>
      </p:sp>
      <p:sp>
        <p:nvSpPr>
          <p:cNvPr id="4" name="Slide Number Placeholder 3">
            <a:extLst>
              <a:ext uri="{FF2B5EF4-FFF2-40B4-BE49-F238E27FC236}">
                <a16:creationId xmlns:a16="http://schemas.microsoft.com/office/drawing/2014/main" id="{AED9B25A-1134-F786-F2B6-1E40EC440412}"/>
              </a:ext>
            </a:extLst>
          </p:cNvPr>
          <p:cNvSpPr>
            <a:spLocks noGrp="1"/>
          </p:cNvSpPr>
          <p:nvPr>
            <p:ph type="sldNum" sz="quarter" idx="7"/>
          </p:nvPr>
        </p:nvSpPr>
        <p:spPr>
          <a:xfrm>
            <a:off x="11061159" y="6291367"/>
            <a:ext cx="365665" cy="150939"/>
          </a:xfrm>
        </p:spPr>
        <p:txBody>
          <a:bodyPr wrap="square">
            <a:normAutofit/>
          </a:bodyPr>
          <a:lstStyle/>
          <a:p>
            <a:pPr marL="38100">
              <a:spcBef>
                <a:spcPts val="25"/>
              </a:spcBef>
            </a:pPr>
            <a:fld id="{81D60167-4931-47E6-BA6A-407CBD079E47}" type="slidenum">
              <a:rPr lang="en-US" smtClean="0"/>
              <a:pPr marL="38100">
                <a:spcBef>
                  <a:spcPts val="25"/>
                </a:spcBef>
              </a:pPr>
              <a:t>13</a:t>
            </a:fld>
            <a:endParaRPr lang="en-US"/>
          </a:p>
        </p:txBody>
      </p:sp>
      <p:graphicFrame>
        <p:nvGraphicFramePr>
          <p:cNvPr id="8" name="Content Placeholder 5">
            <a:extLst>
              <a:ext uri="{FF2B5EF4-FFF2-40B4-BE49-F238E27FC236}">
                <a16:creationId xmlns:a16="http://schemas.microsoft.com/office/drawing/2014/main" id="{0D051B43-4FAC-B75E-4E7C-21E449C73B9C}"/>
              </a:ext>
            </a:extLst>
          </p:cNvPr>
          <p:cNvGraphicFramePr>
            <a:graphicFrameLocks noGrp="1"/>
          </p:cNvGraphicFramePr>
          <p:nvPr>
            <p:ph sz="quarter" idx="11"/>
            <p:extLst>
              <p:ext uri="{D42A27DB-BD31-4B8C-83A1-F6EECF244321}">
                <p14:modId xmlns:p14="http://schemas.microsoft.com/office/powerpoint/2010/main" val="1098358276"/>
              </p:ext>
            </p:extLst>
          </p:nvPr>
        </p:nvGraphicFramePr>
        <p:xfrm>
          <a:off x="6856113" y="1001416"/>
          <a:ext cx="5049979" cy="46552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0136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9C7FCF-04B3-FC40-D42E-595813F2C9FB}"/>
              </a:ext>
            </a:extLst>
          </p:cNvPr>
          <p:cNvSpPr>
            <a:spLocks noGrp="1"/>
          </p:cNvSpPr>
          <p:nvPr>
            <p:ph type="title"/>
          </p:nvPr>
        </p:nvSpPr>
        <p:spPr/>
        <p:txBody>
          <a:bodyPr/>
          <a:lstStyle/>
          <a:p>
            <a:pPr algn="ctr"/>
            <a:r>
              <a:rPr lang="en-US">
                <a:latin typeface="Arial"/>
                <a:cs typeface="Arial"/>
              </a:rPr>
              <a:t>Q1 2025 Provider Performance Recognition </a:t>
            </a:r>
          </a:p>
        </p:txBody>
      </p:sp>
      <p:sp>
        <p:nvSpPr>
          <p:cNvPr id="4" name="Slide Number Placeholder 3">
            <a:extLst>
              <a:ext uri="{FF2B5EF4-FFF2-40B4-BE49-F238E27FC236}">
                <a16:creationId xmlns:a16="http://schemas.microsoft.com/office/drawing/2014/main" id="{B20B1581-3E9C-9A17-5598-10C9EC253F52}"/>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14</a:t>
            </a:fld>
            <a:endParaRPr lang="en-US"/>
          </a:p>
        </p:txBody>
      </p:sp>
      <p:graphicFrame>
        <p:nvGraphicFramePr>
          <p:cNvPr id="15" name="Content Placeholder 14">
            <a:extLst>
              <a:ext uri="{FF2B5EF4-FFF2-40B4-BE49-F238E27FC236}">
                <a16:creationId xmlns:a16="http://schemas.microsoft.com/office/drawing/2014/main" id="{DC71C5D3-9BC4-6195-A737-667BA98AFF45}"/>
              </a:ext>
            </a:extLst>
          </p:cNvPr>
          <p:cNvGraphicFramePr>
            <a:graphicFrameLocks noGrp="1"/>
          </p:cNvGraphicFramePr>
          <p:nvPr>
            <p:ph sz="quarter" idx="10"/>
            <p:extLst>
              <p:ext uri="{D42A27DB-BD31-4B8C-83A1-F6EECF244321}">
                <p14:modId xmlns:p14="http://schemas.microsoft.com/office/powerpoint/2010/main" val="1501652363"/>
              </p:ext>
            </p:extLst>
          </p:nvPr>
        </p:nvGraphicFramePr>
        <p:xfrm>
          <a:off x="1020028" y="1585783"/>
          <a:ext cx="10706013" cy="2502114"/>
        </p:xfrm>
        <a:graphic>
          <a:graphicData uri="http://schemas.openxmlformats.org/drawingml/2006/table">
            <a:tbl>
              <a:tblPr firstRow="1" bandRow="1">
                <a:tableStyleId>{85BE263C-DBD7-4A20-BB59-AAB30ACAA65A}</a:tableStyleId>
              </a:tblPr>
              <a:tblGrid>
                <a:gridCol w="3568671">
                  <a:extLst>
                    <a:ext uri="{9D8B030D-6E8A-4147-A177-3AD203B41FA5}">
                      <a16:colId xmlns:a16="http://schemas.microsoft.com/office/drawing/2014/main" val="847535868"/>
                    </a:ext>
                  </a:extLst>
                </a:gridCol>
                <a:gridCol w="3568671">
                  <a:extLst>
                    <a:ext uri="{9D8B030D-6E8A-4147-A177-3AD203B41FA5}">
                      <a16:colId xmlns:a16="http://schemas.microsoft.com/office/drawing/2014/main" val="1603810443"/>
                    </a:ext>
                  </a:extLst>
                </a:gridCol>
                <a:gridCol w="3568671">
                  <a:extLst>
                    <a:ext uri="{9D8B030D-6E8A-4147-A177-3AD203B41FA5}">
                      <a16:colId xmlns:a16="http://schemas.microsoft.com/office/drawing/2014/main" val="4123301158"/>
                    </a:ext>
                  </a:extLst>
                </a:gridCol>
              </a:tblGrid>
              <a:tr h="834038">
                <a:tc>
                  <a:txBody>
                    <a:bodyPr/>
                    <a:lstStyle/>
                    <a:p>
                      <a:r>
                        <a:rPr lang="en-US"/>
                        <a:t>Score</a:t>
                      </a:r>
                    </a:p>
                  </a:txBody>
                  <a:tcPr/>
                </a:tc>
                <a:tc>
                  <a:txBody>
                    <a:bodyPr/>
                    <a:lstStyle/>
                    <a:p>
                      <a:r>
                        <a:rPr lang="en-US"/>
                        <a:t>Grade</a:t>
                      </a:r>
                    </a:p>
                  </a:txBody>
                  <a:tcPr/>
                </a:tc>
                <a:tc>
                  <a:txBody>
                    <a:bodyPr/>
                    <a:lstStyle/>
                    <a:p>
                      <a:r>
                        <a:rPr lang="en-US"/>
                        <a:t># of Providers</a:t>
                      </a:r>
                    </a:p>
                  </a:txBody>
                  <a:tcPr/>
                </a:tc>
                <a:extLst>
                  <a:ext uri="{0D108BD9-81ED-4DB2-BD59-A6C34878D82A}">
                    <a16:rowId xmlns:a16="http://schemas.microsoft.com/office/drawing/2014/main" val="1760687426"/>
                  </a:ext>
                </a:extLst>
              </a:tr>
              <a:tr h="834038">
                <a:tc>
                  <a:txBody>
                    <a:bodyPr/>
                    <a:lstStyle/>
                    <a:p>
                      <a:r>
                        <a:rPr lang="en-US"/>
                        <a:t>95-100</a:t>
                      </a:r>
                    </a:p>
                  </a:txBody>
                  <a:tcPr/>
                </a:tc>
                <a:tc>
                  <a:txBody>
                    <a:bodyPr/>
                    <a:lstStyle/>
                    <a:p>
                      <a:r>
                        <a:rPr lang="en-US"/>
                        <a:t>A+</a:t>
                      </a:r>
                    </a:p>
                  </a:txBody>
                  <a:tcPr/>
                </a:tc>
                <a:tc>
                  <a:txBody>
                    <a:bodyPr/>
                    <a:lstStyle/>
                    <a:p>
                      <a:r>
                        <a:rPr lang="en-US"/>
                        <a:t>3</a:t>
                      </a:r>
                    </a:p>
                  </a:txBody>
                  <a:tcPr/>
                </a:tc>
                <a:extLst>
                  <a:ext uri="{0D108BD9-81ED-4DB2-BD59-A6C34878D82A}">
                    <a16:rowId xmlns:a16="http://schemas.microsoft.com/office/drawing/2014/main" val="4022320243"/>
                  </a:ext>
                </a:extLst>
              </a:tr>
              <a:tr h="834038">
                <a:tc>
                  <a:txBody>
                    <a:bodyPr/>
                    <a:lstStyle/>
                    <a:p>
                      <a:r>
                        <a:rPr lang="en-US"/>
                        <a:t>90-95</a:t>
                      </a:r>
                    </a:p>
                  </a:txBody>
                  <a:tcPr/>
                </a:tc>
                <a:tc>
                  <a:txBody>
                    <a:bodyPr/>
                    <a:lstStyle/>
                    <a:p>
                      <a:r>
                        <a:rPr lang="en-US"/>
                        <a:t>A</a:t>
                      </a:r>
                    </a:p>
                  </a:txBody>
                  <a:tcPr/>
                </a:tc>
                <a:tc>
                  <a:txBody>
                    <a:bodyPr/>
                    <a:lstStyle/>
                    <a:p>
                      <a:r>
                        <a:rPr lang="en-US"/>
                        <a:t>41</a:t>
                      </a:r>
                    </a:p>
                  </a:txBody>
                  <a:tcPr/>
                </a:tc>
                <a:extLst>
                  <a:ext uri="{0D108BD9-81ED-4DB2-BD59-A6C34878D82A}">
                    <a16:rowId xmlns:a16="http://schemas.microsoft.com/office/drawing/2014/main" val="3078409212"/>
                  </a:ext>
                </a:extLst>
              </a:tr>
            </a:tbl>
          </a:graphicData>
        </a:graphic>
      </p:graphicFrame>
    </p:spTree>
    <p:extLst>
      <p:ext uri="{BB962C8B-B14F-4D97-AF65-F5344CB8AC3E}">
        <p14:creationId xmlns:p14="http://schemas.microsoft.com/office/powerpoint/2010/main" val="4215840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510414EA-86B1-F71B-20D4-7AEC89DAD28B}"/>
              </a:ext>
            </a:extLst>
          </p:cNvPr>
          <p:cNvGraphicFramePr>
            <a:graphicFrameLocks noGrp="1"/>
          </p:cNvGraphicFramePr>
          <p:nvPr>
            <p:ph sz="quarter" idx="10"/>
            <p:extLst>
              <p:ext uri="{D42A27DB-BD31-4B8C-83A1-F6EECF244321}">
                <p14:modId xmlns:p14="http://schemas.microsoft.com/office/powerpoint/2010/main" val="2146042241"/>
              </p:ext>
            </p:extLst>
          </p:nvPr>
        </p:nvGraphicFramePr>
        <p:xfrm>
          <a:off x="3394555" y="1716938"/>
          <a:ext cx="5392699" cy="4091701"/>
        </p:xfrm>
        <a:graphic>
          <a:graphicData uri="http://schemas.openxmlformats.org/drawingml/2006/table">
            <a:tbl>
              <a:tblPr/>
              <a:tblGrid>
                <a:gridCol w="2686650">
                  <a:extLst>
                    <a:ext uri="{9D8B030D-6E8A-4147-A177-3AD203B41FA5}">
                      <a16:colId xmlns:a16="http://schemas.microsoft.com/office/drawing/2014/main" val="2158188363"/>
                    </a:ext>
                  </a:extLst>
                </a:gridCol>
                <a:gridCol w="2706049">
                  <a:extLst>
                    <a:ext uri="{9D8B030D-6E8A-4147-A177-3AD203B41FA5}">
                      <a16:colId xmlns:a16="http://schemas.microsoft.com/office/drawing/2014/main" val="1746139440"/>
                    </a:ext>
                  </a:extLst>
                </a:gridCol>
              </a:tblGrid>
              <a:tr h="881945">
                <a:tc>
                  <a:txBody>
                    <a:bodyPr/>
                    <a:lstStyle/>
                    <a:p>
                      <a:pPr algn="ctr" fontAlgn="base">
                        <a:lnSpc>
                          <a:spcPts val="3975"/>
                        </a:lnSpc>
                      </a:pPr>
                      <a:r>
                        <a:rPr lang="en-US" sz="2900" b="1" i="0" u="none" strike="noStrike">
                          <a:solidFill>
                            <a:srgbClr val="000000"/>
                          </a:solidFill>
                          <a:effectLst/>
                          <a:latin typeface="Aptos Narrow"/>
                        </a:rPr>
                        <a:t>%</a:t>
                      </a:r>
                      <a:endParaRPr lang="en-US" sz="1900" b="0" i="0">
                        <a:solidFill>
                          <a:srgbClr val="000000"/>
                        </a:solidFill>
                        <a:effectLst/>
                        <a:latin typeface="Aptos Narrow"/>
                      </a:endParaRP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ase">
                        <a:lnSpc>
                          <a:spcPts val="3975"/>
                        </a:lnSpc>
                      </a:pPr>
                      <a:r>
                        <a:rPr lang="en-US" sz="2900" b="1" i="0" u="none" strike="noStrike">
                          <a:solidFill>
                            <a:srgbClr val="000000"/>
                          </a:solidFill>
                          <a:effectLst/>
                          <a:latin typeface="Aptos Narrow"/>
                        </a:rPr>
                        <a:t># of Providers</a:t>
                      </a: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76688651"/>
                  </a:ext>
                </a:extLst>
              </a:tr>
              <a:tr h="510909">
                <a:tc>
                  <a:txBody>
                    <a:bodyPr/>
                    <a:lstStyle/>
                    <a:p>
                      <a:pPr algn="ctr" fontAlgn="base">
                        <a:lnSpc>
                          <a:spcPts val="3975"/>
                        </a:lnSpc>
                      </a:pPr>
                      <a:r>
                        <a:rPr lang="en-US" sz="2900" b="0" i="0" u="none" strike="noStrike">
                          <a:solidFill>
                            <a:srgbClr val="000000"/>
                          </a:solidFill>
                          <a:effectLst/>
                          <a:latin typeface="Aptos Narrow"/>
                        </a:rPr>
                        <a:t>99.00-100</a:t>
                      </a:r>
                      <a:endParaRPr lang="en-US" sz="1900" b="0" i="0">
                        <a:solidFill>
                          <a:srgbClr val="000000"/>
                        </a:solidFill>
                        <a:effectLst/>
                        <a:latin typeface="Aptos Narrow"/>
                      </a:endParaRP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ase">
                        <a:lnSpc>
                          <a:spcPts val="3975"/>
                        </a:lnSpc>
                      </a:pPr>
                      <a:r>
                        <a:rPr lang="en-US" sz="2400" b="0" i="0">
                          <a:solidFill>
                            <a:srgbClr val="000000"/>
                          </a:solidFill>
                          <a:effectLst/>
                        </a:rPr>
                        <a:t>116</a:t>
                      </a: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64524242"/>
                  </a:ext>
                </a:extLst>
              </a:tr>
              <a:tr h="881945">
                <a:tc>
                  <a:txBody>
                    <a:bodyPr/>
                    <a:lstStyle/>
                    <a:p>
                      <a:pPr algn="ctr" fontAlgn="base">
                        <a:lnSpc>
                          <a:spcPts val="3975"/>
                        </a:lnSpc>
                      </a:pPr>
                      <a:r>
                        <a:rPr lang="en-US" sz="2900" b="0" i="0" u="none" strike="noStrike">
                          <a:solidFill>
                            <a:srgbClr val="000000"/>
                          </a:solidFill>
                          <a:effectLst/>
                          <a:latin typeface="Aptos Narrow"/>
                        </a:rPr>
                        <a:t>98-98.99</a:t>
                      </a:r>
                      <a:endParaRPr lang="en-US" sz="1900" b="0" i="0">
                        <a:solidFill>
                          <a:srgbClr val="000000"/>
                        </a:solidFill>
                        <a:effectLst/>
                        <a:latin typeface="Aptos Narrow"/>
                      </a:endParaRP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ase">
                        <a:lnSpc>
                          <a:spcPts val="3975"/>
                        </a:lnSpc>
                      </a:pPr>
                      <a:r>
                        <a:rPr lang="en-US" sz="2400" b="0" i="0">
                          <a:solidFill>
                            <a:srgbClr val="000000"/>
                          </a:solidFill>
                          <a:effectLst/>
                        </a:rPr>
                        <a:t>6</a:t>
                      </a: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0703989"/>
                  </a:ext>
                </a:extLst>
              </a:tr>
              <a:tr h="881945">
                <a:tc>
                  <a:txBody>
                    <a:bodyPr/>
                    <a:lstStyle/>
                    <a:p>
                      <a:pPr algn="ctr" fontAlgn="base">
                        <a:lnSpc>
                          <a:spcPts val="3975"/>
                        </a:lnSpc>
                      </a:pPr>
                      <a:r>
                        <a:rPr lang="en-US" sz="2900" b="0" i="0" u="none" strike="noStrike">
                          <a:solidFill>
                            <a:srgbClr val="000000"/>
                          </a:solidFill>
                          <a:effectLst/>
                          <a:latin typeface="Aptos Narrow"/>
                        </a:rPr>
                        <a:t>97-97.99</a:t>
                      </a:r>
                      <a:endParaRPr lang="en-US" sz="1900" b="0" i="0">
                        <a:solidFill>
                          <a:srgbClr val="000000"/>
                        </a:solidFill>
                        <a:effectLst/>
                        <a:latin typeface="Aptos Narrow"/>
                      </a:endParaRP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ase">
                        <a:lnSpc>
                          <a:spcPts val="3975"/>
                        </a:lnSpc>
                      </a:pPr>
                      <a:r>
                        <a:rPr lang="en-US" sz="2400" b="0" i="0">
                          <a:solidFill>
                            <a:srgbClr val="000000"/>
                          </a:solidFill>
                          <a:effectLst/>
                        </a:rPr>
                        <a:t>2</a:t>
                      </a: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83258737"/>
                  </a:ext>
                </a:extLst>
              </a:tr>
              <a:tr h="881945">
                <a:tc>
                  <a:txBody>
                    <a:bodyPr/>
                    <a:lstStyle/>
                    <a:p>
                      <a:pPr algn="ctr" fontAlgn="base">
                        <a:lnSpc>
                          <a:spcPts val="3975"/>
                        </a:lnSpc>
                      </a:pPr>
                      <a:r>
                        <a:rPr lang="en-US" sz="2900" b="0" i="0" u="none" strike="noStrike">
                          <a:solidFill>
                            <a:srgbClr val="000000"/>
                          </a:solidFill>
                          <a:effectLst/>
                          <a:latin typeface="Aptos Narrow"/>
                        </a:rPr>
                        <a:t>95-96.99</a:t>
                      </a:r>
                      <a:endParaRPr lang="en-US" sz="1900" b="0" i="0">
                        <a:solidFill>
                          <a:srgbClr val="000000"/>
                        </a:solidFill>
                        <a:effectLst/>
                        <a:latin typeface="Aptos Narrow"/>
                      </a:endParaRP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ase">
                        <a:lnSpc>
                          <a:spcPts val="3975"/>
                        </a:lnSpc>
                      </a:pPr>
                      <a:r>
                        <a:rPr lang="en-US" sz="2400" b="0" i="0">
                          <a:solidFill>
                            <a:srgbClr val="000000"/>
                          </a:solidFill>
                          <a:effectLst/>
                        </a:rPr>
                        <a:t>3</a:t>
                      </a: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71136030"/>
                  </a:ext>
                </a:extLst>
              </a:tr>
            </a:tbl>
          </a:graphicData>
        </a:graphic>
      </p:graphicFrame>
      <p:sp>
        <p:nvSpPr>
          <p:cNvPr id="3" name="Title 2">
            <a:extLst>
              <a:ext uri="{FF2B5EF4-FFF2-40B4-BE49-F238E27FC236}">
                <a16:creationId xmlns:a16="http://schemas.microsoft.com/office/drawing/2014/main" id="{B3356D20-381D-C0B3-9010-370A493D4816}"/>
              </a:ext>
            </a:extLst>
          </p:cNvPr>
          <p:cNvSpPr>
            <a:spLocks noGrp="1"/>
          </p:cNvSpPr>
          <p:nvPr>
            <p:ph type="title"/>
          </p:nvPr>
        </p:nvSpPr>
        <p:spPr/>
        <p:txBody>
          <a:bodyPr/>
          <a:lstStyle/>
          <a:p>
            <a:pPr algn="ctr"/>
            <a:r>
              <a:rPr lang="en-US">
                <a:latin typeface="Arial"/>
                <a:cs typeface="Arial"/>
              </a:rPr>
              <a:t>Q1 2025 Providers 95%+ Digital </a:t>
            </a:r>
          </a:p>
        </p:txBody>
      </p:sp>
      <p:sp>
        <p:nvSpPr>
          <p:cNvPr id="4" name="Slide Number Placeholder 3">
            <a:extLst>
              <a:ext uri="{FF2B5EF4-FFF2-40B4-BE49-F238E27FC236}">
                <a16:creationId xmlns:a16="http://schemas.microsoft.com/office/drawing/2014/main" id="{85C33347-E379-0607-811E-5E2B0D3E0689}"/>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15</a:t>
            </a:fld>
            <a:endParaRPr lang="en-US"/>
          </a:p>
        </p:txBody>
      </p:sp>
      <p:sp>
        <p:nvSpPr>
          <p:cNvPr id="6" name="Rectangle 1">
            <a:extLst>
              <a:ext uri="{FF2B5EF4-FFF2-40B4-BE49-F238E27FC236}">
                <a16:creationId xmlns:a16="http://schemas.microsoft.com/office/drawing/2014/main" id="{4860183E-7427-025D-ECE0-EE6E0425F1F5}"/>
              </a:ext>
            </a:extLst>
          </p:cNvPr>
          <p:cNvSpPr>
            <a:spLocks noChangeArrowheads="1"/>
          </p:cNvSpPr>
          <p:nvPr/>
        </p:nvSpPr>
        <p:spPr bwMode="auto">
          <a:xfrm>
            <a:off x="0" y="0"/>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2517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16DAC-5E72-EFD1-DE79-9983C4AB505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12E851F-09B4-AFF9-87E3-D6FBD0543D22}"/>
              </a:ext>
            </a:extLst>
          </p:cNvPr>
          <p:cNvSpPr>
            <a:spLocks noGrp="1"/>
          </p:cNvSpPr>
          <p:nvPr>
            <p:ph type="body" sz="quarter" idx="10"/>
          </p:nvPr>
        </p:nvSpPr>
        <p:spPr/>
        <p:txBody>
          <a:bodyPr/>
          <a:lstStyle/>
          <a:p>
            <a:r>
              <a:rPr lang="en-US">
                <a:latin typeface="Arial"/>
                <a:cs typeface="Arial"/>
              </a:rPr>
              <a:t>Technology Updates</a:t>
            </a:r>
            <a:endParaRPr lang="en-US" b="0" i="0" u="none" strike="noStrike">
              <a:solidFill>
                <a:srgbClr val="19B6FF"/>
              </a:solidFill>
              <a:effectLst/>
              <a:latin typeface="Arial"/>
              <a:cs typeface="Arial"/>
            </a:endParaRPr>
          </a:p>
          <a:p>
            <a:r>
              <a:rPr lang="en-US" sz="2400">
                <a:solidFill>
                  <a:srgbClr val="19B6FF"/>
                </a:solidFill>
                <a:latin typeface="Arial"/>
                <a:cs typeface="Arial"/>
              </a:rPr>
              <a:t>Chad Wade</a:t>
            </a:r>
            <a:r>
              <a:rPr lang="en-US" sz="2400" b="0" i="0" u="none" strike="noStrike">
                <a:solidFill>
                  <a:srgbClr val="19B6FF"/>
                </a:solidFill>
                <a:effectLst/>
                <a:latin typeface="Arial"/>
                <a:cs typeface="Arial"/>
              </a:rPr>
              <a:t>, Provider Relations Director</a:t>
            </a:r>
            <a:endParaRPr lang="en-US" sz="2400">
              <a:latin typeface="Arial"/>
              <a:cs typeface="Arial"/>
            </a:endParaRPr>
          </a:p>
        </p:txBody>
      </p:sp>
    </p:spTree>
    <p:extLst>
      <p:ext uri="{BB962C8B-B14F-4D97-AF65-F5344CB8AC3E}">
        <p14:creationId xmlns:p14="http://schemas.microsoft.com/office/powerpoint/2010/main" val="15016287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BCF13-ECC3-DCDA-B9B9-C6116CCFEEA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D7E699B-B884-1B50-E168-1232574F3A0B}"/>
              </a:ext>
            </a:extLst>
          </p:cNvPr>
          <p:cNvSpPr>
            <a:spLocks noGrp="1"/>
          </p:cNvSpPr>
          <p:nvPr>
            <p:ph type="title"/>
          </p:nvPr>
        </p:nvSpPr>
        <p:spPr/>
        <p:txBody>
          <a:bodyPr/>
          <a:lstStyle/>
          <a:p>
            <a:pPr algn="ctr"/>
            <a:r>
              <a:rPr lang="en-US">
                <a:latin typeface="Arial"/>
                <a:cs typeface="Arial"/>
              </a:rPr>
              <a:t>Technology in SC</a:t>
            </a:r>
            <a:endParaRPr lang="en-US"/>
          </a:p>
        </p:txBody>
      </p:sp>
      <p:sp>
        <p:nvSpPr>
          <p:cNvPr id="4" name="Slide Number Placeholder 3">
            <a:extLst>
              <a:ext uri="{FF2B5EF4-FFF2-40B4-BE49-F238E27FC236}">
                <a16:creationId xmlns:a16="http://schemas.microsoft.com/office/drawing/2014/main" id="{54770C95-8E34-3650-A87C-D1255E556518}"/>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17</a:t>
            </a:fld>
            <a:endParaRPr lang="en-US"/>
          </a:p>
        </p:txBody>
      </p:sp>
      <p:sp>
        <p:nvSpPr>
          <p:cNvPr id="6" name="Rectangle 1">
            <a:extLst>
              <a:ext uri="{FF2B5EF4-FFF2-40B4-BE49-F238E27FC236}">
                <a16:creationId xmlns:a16="http://schemas.microsoft.com/office/drawing/2014/main" id="{827F0075-9CBE-AD49-EF58-1A81E5E249E2}"/>
              </a:ext>
            </a:extLst>
          </p:cNvPr>
          <p:cNvSpPr>
            <a:spLocks noChangeArrowheads="1"/>
          </p:cNvSpPr>
          <p:nvPr/>
        </p:nvSpPr>
        <p:spPr bwMode="auto">
          <a:xfrm>
            <a:off x="0" y="0"/>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Content Placeholder 6">
            <a:extLst>
              <a:ext uri="{FF2B5EF4-FFF2-40B4-BE49-F238E27FC236}">
                <a16:creationId xmlns:a16="http://schemas.microsoft.com/office/drawing/2014/main" id="{B63F0C53-8400-C268-DD1E-EC5527C520EF}"/>
              </a:ext>
            </a:extLst>
          </p:cNvPr>
          <p:cNvSpPr>
            <a:spLocks noGrp="1"/>
          </p:cNvSpPr>
          <p:nvPr>
            <p:ph sz="quarter" idx="10"/>
          </p:nvPr>
        </p:nvSpPr>
        <p:spPr>
          <a:xfrm>
            <a:off x="739395" y="1091723"/>
            <a:ext cx="10688620" cy="4977827"/>
          </a:xfrm>
          <a:ln>
            <a:solidFill>
              <a:srgbClr val="00609C"/>
            </a:solidFill>
          </a:ln>
        </p:spPr>
        <p:txBody>
          <a:bodyPr>
            <a:normAutofit lnSpcReduction="10000"/>
          </a:bodyPr>
          <a:lstStyle/>
          <a:p>
            <a:endParaRPr lang="en-US" sz="1400">
              <a:solidFill>
                <a:schemeClr val="tx2"/>
              </a:solidFill>
              <a:latin typeface="Arial"/>
              <a:cs typeface="Arial"/>
            </a:endParaRPr>
          </a:p>
          <a:p>
            <a:pPr marL="285750" indent="-285750">
              <a:buFont typeface="Arial"/>
              <a:buChar char="•"/>
            </a:pPr>
            <a:r>
              <a:rPr lang="en-US" sz="1400">
                <a:solidFill>
                  <a:schemeClr val="tx2"/>
                </a:solidFill>
                <a:latin typeface="Arial"/>
                <a:cs typeface="Arial"/>
              </a:rPr>
              <a:t>38 Approved Integrated ATMS Vendor Solutions Available to Modivcare Transportation Providers</a:t>
            </a:r>
          </a:p>
          <a:p>
            <a:pPr marL="285750" indent="-285750">
              <a:buFont typeface="Arial"/>
              <a:buChar char="•"/>
            </a:pPr>
            <a:r>
              <a:rPr lang="en-US" sz="1400">
                <a:solidFill>
                  <a:schemeClr val="tx2"/>
                </a:solidFill>
                <a:latin typeface="Arial"/>
                <a:cs typeface="Arial"/>
              </a:rPr>
              <a:t>132 SC Transportation Providers are Fully Digital</a:t>
            </a:r>
          </a:p>
          <a:p>
            <a:pPr marL="285750" indent="-285750">
              <a:buFont typeface="Arial"/>
              <a:buChar char="•"/>
            </a:pPr>
            <a:r>
              <a:rPr lang="en-US" sz="1400">
                <a:solidFill>
                  <a:schemeClr val="tx2"/>
                </a:solidFill>
                <a:latin typeface="Arial"/>
                <a:cs typeface="Arial"/>
              </a:rPr>
              <a:t>72% of all SC Transportation Providers are utilizing Modivcare </a:t>
            </a:r>
            <a:r>
              <a:rPr lang="en-US" sz="1400" err="1">
                <a:solidFill>
                  <a:schemeClr val="tx2"/>
                </a:solidFill>
                <a:latin typeface="Arial"/>
                <a:cs typeface="Arial"/>
              </a:rPr>
              <a:t>WellRyde</a:t>
            </a:r>
            <a:r>
              <a:rPr lang="en-US" sz="1400">
                <a:solidFill>
                  <a:schemeClr val="tx2"/>
                </a:solidFill>
                <a:latin typeface="Arial"/>
                <a:cs typeface="Arial"/>
              </a:rPr>
              <a:t> </a:t>
            </a:r>
          </a:p>
          <a:p>
            <a:r>
              <a:rPr lang="en-US" sz="1400" u="sng">
                <a:solidFill>
                  <a:schemeClr val="tx2"/>
                </a:solidFill>
                <a:latin typeface="Arial"/>
                <a:cs typeface="Arial"/>
              </a:rPr>
              <a:t>Why use </a:t>
            </a:r>
            <a:r>
              <a:rPr lang="en-US" sz="1400" u="sng" err="1">
                <a:solidFill>
                  <a:schemeClr val="tx2"/>
                </a:solidFill>
                <a:latin typeface="Arial"/>
                <a:cs typeface="Arial"/>
              </a:rPr>
              <a:t>WellRyde</a:t>
            </a:r>
            <a:r>
              <a:rPr lang="en-US" sz="1400" u="sng">
                <a:solidFill>
                  <a:schemeClr val="tx2"/>
                </a:solidFill>
                <a:latin typeface="Arial"/>
                <a:cs typeface="Arial"/>
              </a:rPr>
              <a:t>? </a:t>
            </a:r>
          </a:p>
          <a:p>
            <a:pPr marL="285750" indent="-285750">
              <a:buFont typeface="Arial"/>
              <a:buChar char="•"/>
            </a:pPr>
            <a:r>
              <a:rPr lang="en-US" sz="1400">
                <a:solidFill>
                  <a:schemeClr val="tx2"/>
                </a:solidFill>
                <a:latin typeface="Arial"/>
                <a:cs typeface="Arial"/>
              </a:rPr>
              <a:t>FREE TO USE (for Modivcare Transportation Providers)</a:t>
            </a:r>
          </a:p>
          <a:p>
            <a:pPr marL="285750" indent="-285750">
              <a:buFont typeface="Arial"/>
              <a:buChar char="•"/>
            </a:pPr>
            <a:r>
              <a:rPr lang="en-US" sz="1400">
                <a:solidFill>
                  <a:schemeClr val="tx2"/>
                </a:solidFill>
                <a:latin typeface="Arial"/>
                <a:cs typeface="Arial"/>
              </a:rPr>
              <a:t>Fast and Easy Onboarding Process</a:t>
            </a:r>
          </a:p>
          <a:p>
            <a:pPr marL="285750" indent="-285750">
              <a:buFont typeface="Arial"/>
              <a:buChar char="•"/>
            </a:pPr>
            <a:r>
              <a:rPr lang="en-US" sz="1400">
                <a:solidFill>
                  <a:schemeClr val="tx2"/>
                </a:solidFill>
                <a:latin typeface="Arial"/>
                <a:cs typeface="Arial"/>
              </a:rPr>
              <a:t>Real-Time Visibility into Driver Actions and Trip Events</a:t>
            </a:r>
          </a:p>
          <a:p>
            <a:pPr marL="285750" indent="-285750">
              <a:buFont typeface="Arial"/>
              <a:buChar char="•"/>
            </a:pPr>
            <a:r>
              <a:rPr lang="en-US" sz="1400">
                <a:solidFill>
                  <a:schemeClr val="tx2"/>
                </a:solidFill>
                <a:latin typeface="Arial"/>
                <a:cs typeface="Arial"/>
              </a:rPr>
              <a:t>Auto Routing Tools to Optimize Routes and  Ease of Scheduling Standing Order Trips</a:t>
            </a:r>
          </a:p>
          <a:p>
            <a:endParaRPr lang="en-US">
              <a:latin typeface="Arial"/>
              <a:cs typeface="Arial"/>
            </a:endParaRPr>
          </a:p>
          <a:p>
            <a:r>
              <a:rPr lang="en-US">
                <a:latin typeface="Arial"/>
                <a:cs typeface="Arial"/>
              </a:rPr>
              <a:t> </a:t>
            </a:r>
            <a:endParaRPr lang="en-US"/>
          </a:p>
        </p:txBody>
      </p:sp>
    </p:spTree>
    <p:extLst>
      <p:ext uri="{BB962C8B-B14F-4D97-AF65-F5344CB8AC3E}">
        <p14:creationId xmlns:p14="http://schemas.microsoft.com/office/powerpoint/2010/main" val="3643699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1A755-5218-8585-FC75-F9E9DF0D686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F61386F-CF87-F922-6AD1-CC8C36B9F629}"/>
              </a:ext>
            </a:extLst>
          </p:cNvPr>
          <p:cNvSpPr>
            <a:spLocks noGrp="1"/>
          </p:cNvSpPr>
          <p:nvPr>
            <p:ph type="body" sz="quarter" idx="10"/>
          </p:nvPr>
        </p:nvSpPr>
        <p:spPr/>
        <p:txBody>
          <a:bodyPr/>
          <a:lstStyle/>
          <a:p>
            <a:r>
              <a:rPr lang="en-US" sz="4800"/>
              <a:t>Contact Center Updates</a:t>
            </a:r>
          </a:p>
          <a:p>
            <a:pPr marL="0" marR="0" lvl="0" indent="0" algn="l" defTabSz="1097280" rtl="0" eaLnBrk="1" fontAlgn="auto" latinLnBrk="0" hangingPunct="1">
              <a:lnSpc>
                <a:spcPct val="100000"/>
              </a:lnSpc>
              <a:spcBef>
                <a:spcPts val="600"/>
              </a:spcBef>
              <a:spcAft>
                <a:spcPts val="0"/>
              </a:spcAft>
              <a:buClr>
                <a:srgbClr val="03A6E0"/>
              </a:buClr>
              <a:buSzTx/>
              <a:buFontTx/>
              <a:buNone/>
              <a:tabLst/>
              <a:defRPr/>
            </a:pPr>
            <a:r>
              <a:rPr lang="en-US"/>
              <a:t>​</a:t>
            </a:r>
            <a:r>
              <a:rPr kumimoji="0" lang="en-US" sz="2400" b="0" i="0" u="none" strike="noStrike" kern="1200" cap="none" spc="0" normalizeH="0" baseline="0" noProof="0">
                <a:ln>
                  <a:noFill/>
                </a:ln>
                <a:solidFill>
                  <a:srgbClr val="03A6E0"/>
                </a:solidFill>
                <a:effectLst/>
                <a:uLnTx/>
                <a:uFillTx/>
                <a:latin typeface="Arial" panose="020B0604020202020204" pitchFamily="34" charset="0"/>
                <a:ea typeface="+mn-ea"/>
                <a:cs typeface="Arial" panose="020B0604020202020204" pitchFamily="34" charset="0"/>
              </a:rPr>
              <a:t>Margaret Tucker,  Contact Center Manager</a:t>
            </a:r>
          </a:p>
          <a:p>
            <a:endParaRPr lang="en-US"/>
          </a:p>
        </p:txBody>
      </p:sp>
    </p:spTree>
    <p:extLst>
      <p:ext uri="{BB962C8B-B14F-4D97-AF65-F5344CB8AC3E}">
        <p14:creationId xmlns:p14="http://schemas.microsoft.com/office/powerpoint/2010/main" val="22663635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53A2CB-D985-DBA6-8D9F-908FF33579D1}"/>
              </a:ext>
            </a:extLst>
          </p:cNvPr>
          <p:cNvSpPr>
            <a:spLocks noGrp="1"/>
          </p:cNvSpPr>
          <p:nvPr>
            <p:ph sz="quarter" idx="11"/>
          </p:nvPr>
        </p:nvSpPr>
        <p:spPr>
          <a:xfrm>
            <a:off x="7101963" y="1145240"/>
            <a:ext cx="4695426" cy="4376004"/>
          </a:xfrm>
        </p:spPr>
        <p:txBody>
          <a:bodyPr vert="horz" lIns="0" tIns="0" rIns="0" bIns="0" rtlCol="0" anchor="t">
            <a:normAutofit/>
          </a:bodyPr>
          <a:lstStyle/>
          <a:p>
            <a:pPr>
              <a:lnSpc>
                <a:spcPts val="2025"/>
              </a:lnSpc>
            </a:pPr>
            <a:endParaRPr lang="en-US">
              <a:solidFill>
                <a:schemeClr val="tx2"/>
              </a:solidFill>
              <a:latin typeface="Arial"/>
              <a:cs typeface="Arial"/>
            </a:endParaRPr>
          </a:p>
          <a:p>
            <a:pPr>
              <a:lnSpc>
                <a:spcPts val="2025"/>
              </a:lnSpc>
            </a:pPr>
            <a:r>
              <a:rPr lang="en-US" sz="1800" u="sng">
                <a:solidFill>
                  <a:schemeClr val="tx2"/>
                </a:solidFill>
                <a:latin typeface="Arial"/>
                <a:cs typeface="Arial"/>
              </a:rPr>
              <a:t>Q1 Metrics Average     Target</a:t>
            </a:r>
            <a:endParaRPr lang="en-US" u="sng">
              <a:solidFill>
                <a:schemeClr val="tx2"/>
              </a:solidFill>
            </a:endParaRPr>
          </a:p>
          <a:p>
            <a:pPr marL="276225" indent="-276225">
              <a:lnSpc>
                <a:spcPts val="1575"/>
              </a:lnSpc>
            </a:pPr>
            <a:r>
              <a:rPr lang="en-US" sz="1400" b="0">
                <a:solidFill>
                  <a:srgbClr val="000000"/>
                </a:solidFill>
                <a:latin typeface="Arial"/>
                <a:cs typeface="Arial"/>
              </a:rPr>
              <a:t>Avg Calls= 50,552 </a:t>
            </a:r>
            <a:endParaRPr lang="en-US" sz="1400" b="0">
              <a:solidFill>
                <a:srgbClr val="000000"/>
              </a:solidFill>
            </a:endParaRPr>
          </a:p>
          <a:p>
            <a:pPr marL="276225" indent="-276225">
              <a:lnSpc>
                <a:spcPts val="1575"/>
              </a:lnSpc>
            </a:pPr>
            <a:r>
              <a:rPr lang="en-US" sz="1400" b="0">
                <a:solidFill>
                  <a:srgbClr val="000000"/>
                </a:solidFill>
                <a:latin typeface="Arial"/>
                <a:cs typeface="Arial"/>
              </a:rPr>
              <a:t>Avg Abandon Rate= 1%        Target &lt; 5%</a:t>
            </a:r>
          </a:p>
          <a:p>
            <a:pPr marL="276225" indent="-276225">
              <a:lnSpc>
                <a:spcPts val="1575"/>
              </a:lnSpc>
            </a:pPr>
            <a:r>
              <a:rPr lang="en-US" sz="1400" b="0">
                <a:solidFill>
                  <a:srgbClr val="000000"/>
                </a:solidFill>
                <a:latin typeface="Arial"/>
                <a:cs typeface="Arial"/>
              </a:rPr>
              <a:t>Avg AHT=  313 sec        Target &lt;  365 sec</a:t>
            </a:r>
          </a:p>
          <a:p>
            <a:pPr marL="276225" indent="-276225">
              <a:lnSpc>
                <a:spcPts val="1575"/>
              </a:lnSpc>
            </a:pPr>
            <a:r>
              <a:rPr lang="en-US" sz="1400" b="0">
                <a:solidFill>
                  <a:srgbClr val="000000"/>
                </a:solidFill>
                <a:latin typeface="Arial"/>
                <a:cs typeface="Arial"/>
              </a:rPr>
              <a:t>Avg ASA:=32 sec </a:t>
            </a:r>
            <a:r>
              <a:rPr lang="en-US">
                <a:solidFill>
                  <a:srgbClr val="002939"/>
                </a:solidFill>
                <a:latin typeface="Arial"/>
                <a:cs typeface="Arial"/>
              </a:rPr>
              <a:t>     </a:t>
            </a:r>
            <a:r>
              <a:rPr lang="en-US" sz="1400" b="0">
                <a:solidFill>
                  <a:srgbClr val="000000"/>
                </a:solidFill>
                <a:latin typeface="Arial"/>
                <a:cs typeface="Arial"/>
              </a:rPr>
              <a:t> Target &lt;  60 sec</a:t>
            </a:r>
          </a:p>
          <a:p>
            <a:pPr marL="276225" indent="-276225">
              <a:lnSpc>
                <a:spcPts val="1575"/>
              </a:lnSpc>
            </a:pPr>
            <a:r>
              <a:rPr lang="en-US" sz="1400" b="0">
                <a:solidFill>
                  <a:srgbClr val="000000"/>
                </a:solidFill>
                <a:latin typeface="Arial"/>
                <a:cs typeface="Arial"/>
              </a:rPr>
              <a:t>Avg Hold:= 39 sec      </a:t>
            </a:r>
            <a:r>
              <a:rPr lang="en-US">
                <a:solidFill>
                  <a:srgbClr val="002939"/>
                </a:solidFill>
                <a:latin typeface="Arial"/>
                <a:cs typeface="Arial"/>
              </a:rPr>
              <a:t>  </a:t>
            </a:r>
            <a:r>
              <a:rPr lang="en-US" sz="1400" b="0">
                <a:solidFill>
                  <a:srgbClr val="000000"/>
                </a:solidFill>
                <a:latin typeface="Arial"/>
                <a:cs typeface="Arial"/>
              </a:rPr>
              <a:t>  Target &lt;  120 sec</a:t>
            </a:r>
          </a:p>
          <a:p>
            <a:pPr marL="276225" indent="-276225">
              <a:lnSpc>
                <a:spcPts val="1575"/>
              </a:lnSpc>
            </a:pPr>
            <a:endParaRPr lang="en-US"/>
          </a:p>
          <a:p>
            <a:pPr algn="just">
              <a:lnSpc>
                <a:spcPts val="1575"/>
              </a:lnSpc>
            </a:pPr>
            <a:r>
              <a:rPr lang="en-US" sz="1800">
                <a:solidFill>
                  <a:schemeClr val="accent2"/>
                </a:solidFill>
                <a:latin typeface="Arial"/>
                <a:cs typeface="Arial"/>
              </a:rPr>
              <a:t>Contact Center Updates</a:t>
            </a:r>
            <a:r>
              <a:rPr lang="en-US" sz="1800" b="0">
                <a:solidFill>
                  <a:schemeClr val="accent2"/>
                </a:solidFill>
                <a:latin typeface="Arial"/>
                <a:cs typeface="Arial"/>
              </a:rPr>
              <a:t> </a:t>
            </a:r>
          </a:p>
          <a:p>
            <a:pPr algn="just">
              <a:lnSpc>
                <a:spcPts val="1575"/>
              </a:lnSpc>
            </a:pPr>
            <a:r>
              <a:rPr lang="en-US" sz="1400" b="0">
                <a:solidFill>
                  <a:srgbClr val="000000"/>
                </a:solidFill>
                <a:latin typeface="Arial"/>
                <a:cs typeface="Arial"/>
              </a:rPr>
              <a:t>New training class, May 2025</a:t>
            </a:r>
          </a:p>
          <a:p>
            <a:endParaRPr lang="en-US"/>
          </a:p>
        </p:txBody>
      </p:sp>
      <p:sp>
        <p:nvSpPr>
          <p:cNvPr id="4" name="Text Placeholder 3">
            <a:extLst>
              <a:ext uri="{FF2B5EF4-FFF2-40B4-BE49-F238E27FC236}">
                <a16:creationId xmlns:a16="http://schemas.microsoft.com/office/drawing/2014/main" id="{48EAA5CA-ABB1-6F83-522E-8605D4FABC84}"/>
              </a:ext>
            </a:extLst>
          </p:cNvPr>
          <p:cNvSpPr>
            <a:spLocks noGrp="1"/>
          </p:cNvSpPr>
          <p:nvPr>
            <p:ph type="body" sz="quarter" idx="13"/>
          </p:nvPr>
        </p:nvSpPr>
        <p:spPr>
          <a:xfrm>
            <a:off x="696312" y="1142902"/>
            <a:ext cx="4791914" cy="382131"/>
          </a:xfrm>
        </p:spPr>
        <p:txBody>
          <a:bodyPr vert="horz" lIns="0" tIns="0" rIns="0" bIns="0" rtlCol="0" anchor="t">
            <a:normAutofit/>
          </a:bodyPr>
          <a:lstStyle/>
          <a:p>
            <a:r>
              <a:rPr lang="en-US" sz="1800" b="1">
                <a:solidFill>
                  <a:schemeClr val="tx2"/>
                </a:solidFill>
                <a:latin typeface="Arial"/>
                <a:cs typeface="Arial"/>
              </a:rPr>
              <a:t>Q1 Monthly Metrics </a:t>
            </a:r>
            <a:endParaRPr lang="en-US" sz="1800" b="1">
              <a:solidFill>
                <a:schemeClr val="tx2"/>
              </a:solidFill>
            </a:endParaRPr>
          </a:p>
        </p:txBody>
      </p:sp>
      <p:sp>
        <p:nvSpPr>
          <p:cNvPr id="5" name="Text Placeholder 4">
            <a:extLst>
              <a:ext uri="{FF2B5EF4-FFF2-40B4-BE49-F238E27FC236}">
                <a16:creationId xmlns:a16="http://schemas.microsoft.com/office/drawing/2014/main" id="{D36E0F6C-2560-773D-8826-A180C9A68657}"/>
              </a:ext>
            </a:extLst>
          </p:cNvPr>
          <p:cNvSpPr>
            <a:spLocks noGrp="1"/>
          </p:cNvSpPr>
          <p:nvPr>
            <p:ph type="body" sz="quarter" idx="14"/>
          </p:nvPr>
        </p:nvSpPr>
        <p:spPr>
          <a:xfrm>
            <a:off x="2063117" y="248519"/>
            <a:ext cx="6842075" cy="557944"/>
          </a:xfrm>
        </p:spPr>
        <p:txBody>
          <a:bodyPr vert="horz" lIns="0" tIns="0" rIns="0" bIns="0" rtlCol="0" anchor="t">
            <a:normAutofit/>
          </a:bodyPr>
          <a:lstStyle/>
          <a:p>
            <a:pPr algn="ctr"/>
            <a:r>
              <a:rPr lang="en-US">
                <a:latin typeface="Arial"/>
                <a:cs typeface="Arial"/>
              </a:rPr>
              <a:t>Q1 2025 Contact Center Metrics</a:t>
            </a:r>
          </a:p>
          <a:p>
            <a:endParaRPr lang="en-US">
              <a:solidFill>
                <a:srgbClr val="002939"/>
              </a:solidFill>
            </a:endParaRPr>
          </a:p>
        </p:txBody>
      </p:sp>
      <p:sp>
        <p:nvSpPr>
          <p:cNvPr id="6" name="Slide Number Placeholder 5">
            <a:extLst>
              <a:ext uri="{FF2B5EF4-FFF2-40B4-BE49-F238E27FC236}">
                <a16:creationId xmlns:a16="http://schemas.microsoft.com/office/drawing/2014/main" id="{C027949E-27EA-02FB-054A-ECDBF1696470}"/>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19</a:t>
            </a:fld>
            <a:endParaRPr lang="en-US"/>
          </a:p>
        </p:txBody>
      </p:sp>
      <p:pic>
        <p:nvPicPr>
          <p:cNvPr id="7" name="Picture 6">
            <a:extLst>
              <a:ext uri="{FF2B5EF4-FFF2-40B4-BE49-F238E27FC236}">
                <a16:creationId xmlns:a16="http://schemas.microsoft.com/office/drawing/2014/main" id="{2D99DAC6-E93E-F1E5-3872-F154C7D92C4F}"/>
              </a:ext>
            </a:extLst>
          </p:cNvPr>
          <p:cNvPicPr>
            <a:picLocks noChangeAspect="1"/>
          </p:cNvPicPr>
          <p:nvPr/>
        </p:nvPicPr>
        <p:blipFill>
          <a:blip r:embed="rId2"/>
          <a:stretch>
            <a:fillRect/>
          </a:stretch>
        </p:blipFill>
        <p:spPr>
          <a:xfrm>
            <a:off x="996069" y="1600200"/>
            <a:ext cx="5374010" cy="3657600"/>
          </a:xfrm>
          <a:prstGeom prst="rect">
            <a:avLst/>
          </a:prstGeom>
        </p:spPr>
      </p:pic>
    </p:spTree>
    <p:extLst>
      <p:ext uri="{BB962C8B-B14F-4D97-AF65-F5344CB8AC3E}">
        <p14:creationId xmlns:p14="http://schemas.microsoft.com/office/powerpoint/2010/main" val="682819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2BB15F6-2A96-DF91-FF42-066A880540ED}"/>
              </a:ext>
            </a:extLst>
          </p:cNvPr>
          <p:cNvSpPr>
            <a:spLocks noGrp="1"/>
          </p:cNvSpPr>
          <p:nvPr>
            <p:ph type="title"/>
          </p:nvPr>
        </p:nvSpPr>
        <p:spPr>
          <a:xfrm>
            <a:off x="1658467" y="40293"/>
            <a:ext cx="8623316" cy="371447"/>
          </a:xfrm>
        </p:spPr>
        <p:txBody>
          <a:bodyPr/>
          <a:lstStyle/>
          <a:p>
            <a:pPr algn="ctr"/>
            <a:r>
              <a:rPr lang="en-US"/>
              <a:t>Agenda​</a:t>
            </a:r>
          </a:p>
        </p:txBody>
      </p:sp>
      <p:sp>
        <p:nvSpPr>
          <p:cNvPr id="4" name="Slide Number Placeholder 3">
            <a:extLst>
              <a:ext uri="{FF2B5EF4-FFF2-40B4-BE49-F238E27FC236}">
                <a16:creationId xmlns:a16="http://schemas.microsoft.com/office/drawing/2014/main" id="{A5588487-B3E4-8FE3-7732-EFBEFAADB618}"/>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2</a:t>
            </a:fld>
            <a:endParaRPr lang="en-US"/>
          </a:p>
        </p:txBody>
      </p:sp>
      <p:sp>
        <p:nvSpPr>
          <p:cNvPr id="5" name="TextBox 9">
            <a:extLst>
              <a:ext uri="{FF2B5EF4-FFF2-40B4-BE49-F238E27FC236}">
                <a16:creationId xmlns:a16="http://schemas.microsoft.com/office/drawing/2014/main" id="{6C452BD1-DCF7-4C9F-1DD2-9FBE7FE81E6E}"/>
              </a:ext>
            </a:extLst>
          </p:cNvPr>
          <p:cNvSpPr txBox="1">
            <a:spLocks noGrp="1"/>
          </p:cNvSpPr>
          <p:nvPr>
            <p:ph sz="quarter" idx="10"/>
          </p:nvPr>
        </p:nvSpPr>
        <p:spPr>
          <a:xfrm>
            <a:off x="452761" y="1677880"/>
            <a:ext cx="11277108" cy="398679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rgbClr val="000000"/>
                </a:solidFill>
                <a:latin typeface="Arial" panose="020B0604020202020204"/>
              </a:defRPr>
            </a:lvl1pPr>
            <a:lvl2pPr marL="457200" algn="l" defTabSz="914400" rtl="0" eaLnBrk="1" latinLnBrk="0" hangingPunct="1">
              <a:defRPr sz="1800" kern="1200">
                <a:solidFill>
                  <a:srgbClr val="000000"/>
                </a:solidFill>
                <a:latin typeface="Arial" panose="020B0604020202020204"/>
              </a:defRPr>
            </a:lvl2pPr>
            <a:lvl3pPr marL="914400" algn="l" defTabSz="914400" rtl="0" eaLnBrk="1" latinLnBrk="0" hangingPunct="1">
              <a:defRPr sz="1800" kern="1200">
                <a:solidFill>
                  <a:srgbClr val="000000"/>
                </a:solidFill>
                <a:latin typeface="Arial" panose="020B0604020202020204"/>
              </a:defRPr>
            </a:lvl3pPr>
            <a:lvl4pPr marL="1371600" algn="l" defTabSz="914400" rtl="0" eaLnBrk="1" latinLnBrk="0" hangingPunct="1">
              <a:defRPr sz="1800" kern="1200">
                <a:solidFill>
                  <a:srgbClr val="000000"/>
                </a:solidFill>
                <a:latin typeface="Arial" panose="020B0604020202020204"/>
              </a:defRPr>
            </a:lvl4pPr>
            <a:lvl5pPr marL="1828800" algn="l" defTabSz="914400" rtl="0" eaLnBrk="1" latinLnBrk="0" hangingPunct="1">
              <a:defRPr sz="1800" kern="1200">
                <a:solidFill>
                  <a:srgbClr val="000000"/>
                </a:solidFill>
                <a:latin typeface="Arial" panose="020B0604020202020204"/>
              </a:defRPr>
            </a:lvl5pPr>
            <a:lvl6pPr marL="2286000" algn="l" defTabSz="914400" rtl="0" eaLnBrk="1" latinLnBrk="0" hangingPunct="1">
              <a:defRPr sz="1800" kern="1200">
                <a:solidFill>
                  <a:srgbClr val="000000"/>
                </a:solidFill>
                <a:latin typeface="Arial" panose="020B0604020202020204"/>
              </a:defRPr>
            </a:lvl6pPr>
            <a:lvl7pPr marL="2743200" algn="l" defTabSz="914400" rtl="0" eaLnBrk="1" latinLnBrk="0" hangingPunct="1">
              <a:defRPr sz="1800" kern="1200">
                <a:solidFill>
                  <a:srgbClr val="000000"/>
                </a:solidFill>
                <a:latin typeface="Arial" panose="020B0604020202020204"/>
              </a:defRPr>
            </a:lvl7pPr>
            <a:lvl8pPr marL="3200400" algn="l" defTabSz="914400" rtl="0" eaLnBrk="1" latinLnBrk="0" hangingPunct="1">
              <a:defRPr sz="1800" kern="1200">
                <a:solidFill>
                  <a:srgbClr val="000000"/>
                </a:solidFill>
                <a:latin typeface="Arial" panose="020B0604020202020204"/>
              </a:defRPr>
            </a:lvl8pPr>
            <a:lvl9pPr marL="3657600" algn="l" defTabSz="914400" rtl="0" eaLnBrk="1" latinLnBrk="0" hangingPunct="1">
              <a:defRPr sz="1800" kern="1200">
                <a:solidFill>
                  <a:srgbClr val="000000"/>
                </a:solidFill>
                <a:latin typeface="Arial" panose="020B0604020202020204"/>
              </a:defRPr>
            </a:lvl9pPr>
          </a:lstStyle>
          <a:p>
            <a:pPr marL="285750" indent="-285750">
              <a:spcBef>
                <a:spcPts val="1000"/>
              </a:spcBef>
              <a:buClr>
                <a:srgbClr val="00567E"/>
              </a:buClr>
              <a:buFont typeface="Arial"/>
              <a:buChar char="•"/>
            </a:pPr>
            <a:r>
              <a:rPr lang="en-US" sz="1400" dirty="0">
                <a:solidFill>
                  <a:schemeClr val="tx1"/>
                </a:solidFill>
                <a:cs typeface="Arial"/>
              </a:rPr>
              <a:t>Welcome   				                                     Vanessa Jackson </a:t>
            </a:r>
          </a:p>
          <a:p>
            <a:pPr marL="285750" indent="-285750">
              <a:spcBef>
                <a:spcPts val="1000"/>
              </a:spcBef>
              <a:buClr>
                <a:srgbClr val="00567E"/>
              </a:buClr>
              <a:buFont typeface="Arial"/>
              <a:buChar char="•"/>
            </a:pPr>
            <a:r>
              <a:rPr lang="en-US" sz="1400" dirty="0">
                <a:solidFill>
                  <a:schemeClr val="tx1"/>
                </a:solidFill>
                <a:cs typeface="Arial"/>
              </a:rPr>
              <a:t>Meeting Notes Approval                                                                                      Vanessa Jackson </a:t>
            </a:r>
          </a:p>
          <a:p>
            <a:pPr marL="285750" indent="-285750">
              <a:spcBef>
                <a:spcPts val="1000"/>
              </a:spcBef>
              <a:buClr>
                <a:srgbClr val="00567E"/>
              </a:buClr>
              <a:buFont typeface="Arial"/>
              <a:buChar char="•"/>
            </a:pPr>
            <a:r>
              <a:rPr lang="en-US" sz="1400" dirty="0">
                <a:solidFill>
                  <a:schemeClr val="tx1"/>
                </a:solidFill>
                <a:latin typeface="Arial" panose="020B0604020202020204"/>
                <a:cs typeface="Arial"/>
              </a:rPr>
              <a:t>​Performance and General Upd</a:t>
            </a:r>
            <a:r>
              <a:rPr lang="en-US" sz="1400" dirty="0">
                <a:solidFill>
                  <a:schemeClr val="tx1"/>
                </a:solidFill>
                <a:cs typeface="Arial"/>
              </a:rPr>
              <a:t>ates				</a:t>
            </a:r>
            <a:r>
              <a:rPr lang="en-US" sz="1400" dirty="0">
                <a:solidFill>
                  <a:schemeClr val="tx1"/>
                </a:solidFill>
                <a:latin typeface="Arial" panose="020B0604020202020204"/>
                <a:cs typeface="Arial"/>
              </a:rPr>
              <a:t>Frankie Evans– Customer Advocate Manager (CAM)          </a:t>
            </a:r>
            <a:endParaRPr lang="en-US" sz="1400" dirty="0">
              <a:solidFill>
                <a:schemeClr val="tx1"/>
              </a:solidFill>
            </a:endParaRPr>
          </a:p>
          <a:p>
            <a:pPr marL="285750" indent="-285750">
              <a:spcBef>
                <a:spcPts val="1000"/>
              </a:spcBef>
              <a:buClr>
                <a:srgbClr val="00567E"/>
              </a:buClr>
              <a:buFont typeface="Arial"/>
              <a:buChar char="•"/>
            </a:pPr>
            <a:r>
              <a:rPr lang="en-US" sz="1400" dirty="0">
                <a:solidFill>
                  <a:schemeClr val="tx1"/>
                </a:solidFill>
                <a:cs typeface="Arial"/>
              </a:rPr>
              <a:t>Grievances Resolution					</a:t>
            </a:r>
            <a:r>
              <a:rPr lang="en-US" sz="1400" dirty="0">
                <a:solidFill>
                  <a:schemeClr val="tx1"/>
                </a:solidFill>
                <a:latin typeface="Arial" panose="020B0604020202020204"/>
                <a:cs typeface="Arial"/>
              </a:rPr>
              <a:t>Shanley Beckett- Member Experience Manager​ (YORS)</a:t>
            </a:r>
            <a:endParaRPr lang="en-US" sz="1400" dirty="0">
              <a:solidFill>
                <a:schemeClr val="tx1"/>
              </a:solidFill>
            </a:endParaRPr>
          </a:p>
          <a:p>
            <a:pPr marL="285750" indent="-285750">
              <a:spcBef>
                <a:spcPts val="1000"/>
              </a:spcBef>
              <a:buClr>
                <a:srgbClr val="00567E"/>
              </a:buClr>
              <a:buFont typeface="Arial"/>
              <a:buChar char="•"/>
            </a:pPr>
            <a:r>
              <a:rPr lang="en-US" sz="1400" dirty="0">
                <a:solidFill>
                  <a:schemeClr val="tx1"/>
                </a:solidFill>
                <a:latin typeface="Arial" panose="020B0604020202020204"/>
                <a:cs typeface="Arial"/>
              </a:rPr>
              <a:t>​Transportation Partner Updates				</a:t>
            </a:r>
            <a:r>
              <a:rPr lang="en-US" sz="1400" dirty="0">
                <a:solidFill>
                  <a:schemeClr val="tx1"/>
                </a:solidFill>
                <a:cs typeface="Arial"/>
              </a:rPr>
              <a:t>Chad</a:t>
            </a:r>
            <a:r>
              <a:rPr lang="en-US" sz="1400" dirty="0">
                <a:solidFill>
                  <a:schemeClr val="tx1"/>
                </a:solidFill>
                <a:latin typeface="Arial" panose="020B0604020202020204"/>
                <a:cs typeface="Arial"/>
              </a:rPr>
              <a:t> Wade–Provider Relations Director</a:t>
            </a:r>
          </a:p>
          <a:p>
            <a:pPr marL="285750" indent="-285750">
              <a:spcBef>
                <a:spcPts val="1000"/>
              </a:spcBef>
              <a:buClr>
                <a:srgbClr val="00567E"/>
              </a:buClr>
              <a:buFont typeface="Arial"/>
              <a:buChar char="•"/>
            </a:pPr>
            <a:r>
              <a:rPr lang="en-US" sz="1400" dirty="0">
                <a:solidFill>
                  <a:schemeClr val="tx1"/>
                </a:solidFill>
                <a:cs typeface="Arial"/>
              </a:rPr>
              <a:t>Technology Updates                          Chad Wade–Provider Relations Director</a:t>
            </a:r>
          </a:p>
          <a:p>
            <a:pPr marL="285750" indent="-285750">
              <a:spcBef>
                <a:spcPts val="1000"/>
              </a:spcBef>
              <a:buClr>
                <a:srgbClr val="00567E"/>
              </a:buClr>
              <a:buFont typeface="Arial"/>
              <a:buChar char="•"/>
            </a:pPr>
            <a:r>
              <a:rPr lang="en-US" sz="1400" dirty="0">
                <a:solidFill>
                  <a:schemeClr val="tx1"/>
                </a:solidFill>
                <a:latin typeface="Arial" panose="020B0604020202020204"/>
                <a:cs typeface="Arial"/>
              </a:rPr>
              <a:t>​Contact Center Updates				                   Margaret Tucker– Contact Center Manager​ (CSM)</a:t>
            </a:r>
            <a:endParaRPr lang="en-US" sz="1400" dirty="0">
              <a:solidFill>
                <a:schemeClr val="tx1"/>
              </a:solidFill>
              <a:cs typeface="Arial"/>
            </a:endParaRPr>
          </a:p>
          <a:p>
            <a:pPr marL="285750" indent="-285750">
              <a:spcBef>
                <a:spcPts val="1000"/>
              </a:spcBef>
              <a:buClr>
                <a:srgbClr val="00567E"/>
              </a:buClr>
              <a:buFont typeface="Arial"/>
              <a:buChar char="•"/>
            </a:pPr>
            <a:r>
              <a:rPr lang="en-US" sz="1400" dirty="0">
                <a:solidFill>
                  <a:schemeClr val="tx1"/>
                </a:solidFill>
                <a:latin typeface="Arial" panose="020B0604020202020204"/>
                <a:cs typeface="Arial"/>
              </a:rPr>
              <a:t>Upcoming Meeting</a:t>
            </a:r>
            <a:r>
              <a:rPr lang="en-US" sz="1400" dirty="0">
                <a:solidFill>
                  <a:schemeClr val="tx1"/>
                </a:solidFill>
                <a:cs typeface="Arial"/>
              </a:rPr>
              <a:t>/</a:t>
            </a:r>
            <a:r>
              <a:rPr lang="en-US" sz="1400">
                <a:solidFill>
                  <a:schemeClr val="tx1"/>
                </a:solidFill>
                <a:cs typeface="Arial"/>
              </a:rPr>
              <a:t>Training Upd</a:t>
            </a:r>
            <a:r>
              <a:rPr lang="en-US" sz="1400">
                <a:solidFill>
                  <a:schemeClr val="tx1"/>
                </a:solidFill>
                <a:latin typeface="Arial" panose="020B0604020202020204"/>
                <a:cs typeface="Arial"/>
              </a:rPr>
              <a:t>ates</a:t>
            </a:r>
            <a:r>
              <a:rPr lang="en-US" sz="1400" dirty="0">
                <a:solidFill>
                  <a:schemeClr val="tx1"/>
                </a:solidFill>
                <a:cs typeface="Arial"/>
              </a:rPr>
              <a:t>			                   </a:t>
            </a:r>
            <a:r>
              <a:rPr lang="en-US" sz="1400" dirty="0">
                <a:solidFill>
                  <a:schemeClr val="tx1"/>
                </a:solidFill>
                <a:latin typeface="Arial" panose="020B0604020202020204"/>
                <a:cs typeface="Arial"/>
              </a:rPr>
              <a:t>Celeste Crocker – SC Sr. Director​ </a:t>
            </a:r>
            <a:r>
              <a:rPr lang="en-US" sz="1400" dirty="0">
                <a:solidFill>
                  <a:schemeClr val="tx1"/>
                </a:solidFill>
                <a:cs typeface="Arial"/>
              </a:rPr>
              <a:t>(SRD)</a:t>
            </a:r>
            <a:endParaRPr lang="en-US" sz="1400" dirty="0">
              <a:solidFill>
                <a:schemeClr val="tx1"/>
              </a:solidFill>
            </a:endParaRPr>
          </a:p>
          <a:p>
            <a:pPr marL="285750" indent="-285750">
              <a:spcBef>
                <a:spcPts val="1000"/>
              </a:spcBef>
              <a:buClr>
                <a:srgbClr val="00567E"/>
              </a:buClr>
              <a:buFont typeface="Arial"/>
              <a:buChar char="•"/>
            </a:pPr>
            <a:r>
              <a:rPr lang="en-US" sz="1400" dirty="0">
                <a:solidFill>
                  <a:schemeClr val="tx1"/>
                </a:solidFill>
                <a:latin typeface="Arial" panose="020B0604020202020204"/>
                <a:cs typeface="Arial"/>
              </a:rPr>
              <a:t>Open Discussion</a:t>
            </a:r>
            <a:r>
              <a:rPr lang="en-US" sz="1100" dirty="0">
                <a:solidFill>
                  <a:schemeClr val="tx1"/>
                </a:solidFill>
                <a:latin typeface="Arial" panose="020B0604020202020204"/>
                <a:cs typeface="Arial"/>
              </a:rPr>
              <a:t>					​ </a:t>
            </a:r>
            <a:endParaRPr lang="en-US" sz="1100" dirty="0">
              <a:solidFill>
                <a:schemeClr val="tx1"/>
              </a:solidFill>
              <a:latin typeface="Arial" panose="020B0604020202020204"/>
            </a:endParaRPr>
          </a:p>
        </p:txBody>
      </p:sp>
    </p:spTree>
    <p:extLst>
      <p:ext uri="{BB962C8B-B14F-4D97-AF65-F5344CB8AC3E}">
        <p14:creationId xmlns:p14="http://schemas.microsoft.com/office/powerpoint/2010/main" val="1631195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9311830-414E-48C1-5316-9A407CF0DA40}"/>
              </a:ext>
            </a:extLst>
          </p:cNvPr>
          <p:cNvSpPr>
            <a:spLocks noGrp="1"/>
          </p:cNvSpPr>
          <p:nvPr>
            <p:ph type="body" sz="quarter" idx="14"/>
          </p:nvPr>
        </p:nvSpPr>
        <p:spPr>
          <a:xfrm>
            <a:off x="1186730" y="570774"/>
            <a:ext cx="8796317" cy="664104"/>
          </a:xfrm>
        </p:spPr>
        <p:txBody>
          <a:bodyPr vert="horz" lIns="0" tIns="0" rIns="0" bIns="0" rtlCol="0" anchor="t">
            <a:normAutofit/>
          </a:bodyPr>
          <a:lstStyle/>
          <a:p>
            <a:pPr algn="ctr"/>
            <a:r>
              <a:rPr lang="en-US">
                <a:latin typeface="Arial"/>
                <a:cs typeface="Arial"/>
              </a:rPr>
              <a:t>Q1 2025 Transportation Metrics</a:t>
            </a:r>
          </a:p>
          <a:p>
            <a:endParaRPr lang="en-US"/>
          </a:p>
        </p:txBody>
      </p:sp>
      <p:sp>
        <p:nvSpPr>
          <p:cNvPr id="6" name="Slide Number Placeholder 5">
            <a:extLst>
              <a:ext uri="{FF2B5EF4-FFF2-40B4-BE49-F238E27FC236}">
                <a16:creationId xmlns:a16="http://schemas.microsoft.com/office/drawing/2014/main" id="{19AFE5C8-F7BC-1A18-3C27-CC551C7AAA7B}"/>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20</a:t>
            </a:fld>
            <a:endParaRPr lang="en-US"/>
          </a:p>
        </p:txBody>
      </p:sp>
      <p:sp>
        <p:nvSpPr>
          <p:cNvPr id="10" name="TextBox 9">
            <a:extLst>
              <a:ext uri="{FF2B5EF4-FFF2-40B4-BE49-F238E27FC236}">
                <a16:creationId xmlns:a16="http://schemas.microsoft.com/office/drawing/2014/main" id="{B74B60D3-A8B7-B423-5C59-3338E5585FF9}"/>
              </a:ext>
            </a:extLst>
          </p:cNvPr>
          <p:cNvSpPr txBox="1"/>
          <p:nvPr/>
        </p:nvSpPr>
        <p:spPr>
          <a:xfrm>
            <a:off x="7024396" y="1543026"/>
            <a:ext cx="4036397" cy="1716945"/>
          </a:xfrm>
          <a:prstGeom prst="rect">
            <a:avLst/>
          </a:prstGeom>
          <a:noFill/>
        </p:spPr>
        <p:txBody>
          <a:bodyPr wrap="square" lIns="91440" tIns="45720" rIns="91440" bIns="45720" anchor="t">
            <a:spAutoFit/>
          </a:bodyPr>
          <a:lstStyle/>
          <a:p>
            <a:pPr marL="0" indent="0" algn="l" rtl="0" fontAlgn="base">
              <a:lnSpc>
                <a:spcPts val="2025"/>
              </a:lnSpc>
              <a:buNone/>
            </a:pPr>
            <a:r>
              <a:rPr lang="en-US" sz="1800" b="1" i="0" u="none" strike="noStrike">
                <a:solidFill>
                  <a:schemeClr val="accent2"/>
                </a:solidFill>
                <a:effectLst/>
                <a:latin typeface="+mn-lt"/>
                <a:cs typeface="Arial"/>
              </a:rPr>
              <a:t>Metrics Average </a:t>
            </a:r>
            <a:r>
              <a:rPr lang="en-US" sz="1800" b="1">
                <a:solidFill>
                  <a:schemeClr val="accent2"/>
                </a:solidFill>
                <a:cs typeface="Arial"/>
              </a:rPr>
              <a:t>Q1</a:t>
            </a:r>
            <a:r>
              <a:rPr lang="en-US" sz="1800" b="0" i="0">
                <a:solidFill>
                  <a:schemeClr val="accent2"/>
                </a:solidFill>
                <a:effectLst/>
                <a:latin typeface="+mn-lt"/>
                <a:cs typeface="Arial"/>
              </a:rPr>
              <a:t>​</a:t>
            </a:r>
          </a:p>
          <a:p>
            <a:pPr marL="0" indent="0" algn="l" rtl="0" fontAlgn="base">
              <a:lnSpc>
                <a:spcPts val="1800"/>
              </a:lnSpc>
              <a:buNone/>
            </a:pPr>
            <a:endParaRPr lang="en-US" sz="1400" b="0" i="0">
              <a:solidFill>
                <a:schemeClr val="tx2"/>
              </a:solidFill>
              <a:effectLst/>
              <a:latin typeface="+mn-lt"/>
              <a:cs typeface="Arial"/>
            </a:endParaRPr>
          </a:p>
          <a:p>
            <a:pPr marL="276225" indent="-276225" algn="l" rtl="0" fontAlgn="base">
              <a:lnSpc>
                <a:spcPts val="1800"/>
              </a:lnSpc>
              <a:buFont typeface="Arial" panose="020B0604020202020204" pitchFamily="34" charset="0"/>
              <a:buChar char="•"/>
            </a:pPr>
            <a:r>
              <a:rPr lang="en-US" sz="1400" b="0" i="0" u="none" strike="noStrike">
                <a:solidFill>
                  <a:srgbClr val="000000"/>
                </a:solidFill>
                <a:effectLst/>
                <a:latin typeface="+mn-lt"/>
                <a:cs typeface="Arial"/>
              </a:rPr>
              <a:t>Avg Calls: </a:t>
            </a:r>
            <a:r>
              <a:rPr lang="en-US" sz="1400">
                <a:solidFill>
                  <a:srgbClr val="000000"/>
                </a:solidFill>
                <a:cs typeface="Arial"/>
              </a:rPr>
              <a:t>3933</a:t>
            </a:r>
            <a:r>
              <a:rPr lang="en-US" sz="1400" b="0" i="0" u="none" strike="noStrike">
                <a:solidFill>
                  <a:srgbClr val="000000"/>
                </a:solidFill>
                <a:effectLst/>
                <a:latin typeface="+mn-lt"/>
                <a:cs typeface="Arial"/>
              </a:rPr>
              <a:t>​</a:t>
            </a:r>
            <a:r>
              <a:rPr lang="en-US" sz="1400" b="0" i="0">
                <a:solidFill>
                  <a:srgbClr val="000000"/>
                </a:solidFill>
                <a:effectLst/>
                <a:latin typeface="+mn-lt"/>
                <a:cs typeface="Arial"/>
              </a:rPr>
              <a:t>​</a:t>
            </a:r>
          </a:p>
          <a:p>
            <a:pPr marL="276225" indent="-276225" algn="l" rtl="0" fontAlgn="base">
              <a:lnSpc>
                <a:spcPts val="1800"/>
              </a:lnSpc>
            </a:pPr>
            <a:endParaRPr lang="en-US" sz="1400" b="0" i="0">
              <a:solidFill>
                <a:srgbClr val="000000"/>
              </a:solidFill>
              <a:effectLst/>
              <a:latin typeface="+mn-lt"/>
              <a:cs typeface="Arial"/>
            </a:endParaRPr>
          </a:p>
          <a:p>
            <a:pPr marL="276225" indent="-276225" fontAlgn="base">
              <a:lnSpc>
                <a:spcPts val="1800"/>
              </a:lnSpc>
              <a:buFont typeface="Arial" panose="020B0604020202020204" pitchFamily="34" charset="0"/>
              <a:buChar char="•"/>
            </a:pPr>
            <a:r>
              <a:rPr lang="en-US" sz="1400" b="0" i="0" u="none" strike="noStrike">
                <a:solidFill>
                  <a:srgbClr val="000000"/>
                </a:solidFill>
                <a:effectLst/>
                <a:latin typeface="+mn-lt"/>
                <a:cs typeface="Arial"/>
              </a:rPr>
              <a:t>Avg </a:t>
            </a:r>
            <a:r>
              <a:rPr lang="en-US" sz="1400">
                <a:solidFill>
                  <a:srgbClr val="000000"/>
                </a:solidFill>
                <a:cs typeface="Arial"/>
              </a:rPr>
              <a:t>Abandon Rate</a:t>
            </a:r>
            <a:r>
              <a:rPr lang="en-US" sz="1400" b="0" i="0" u="none" strike="noStrike">
                <a:solidFill>
                  <a:srgbClr val="000000"/>
                </a:solidFill>
                <a:effectLst/>
                <a:latin typeface="+mn-lt"/>
                <a:cs typeface="Arial"/>
              </a:rPr>
              <a:t>​</a:t>
            </a:r>
            <a:r>
              <a:rPr lang="en-US" sz="1400" b="0" i="0">
                <a:solidFill>
                  <a:srgbClr val="000000"/>
                </a:solidFill>
                <a:effectLst/>
                <a:latin typeface="+mn-lt"/>
                <a:cs typeface="Arial"/>
              </a:rPr>
              <a:t>​</a:t>
            </a:r>
            <a:r>
              <a:rPr lang="en-US" sz="1400">
                <a:solidFill>
                  <a:srgbClr val="000000"/>
                </a:solidFill>
                <a:cs typeface="Arial"/>
              </a:rPr>
              <a:t>: 6.67%</a:t>
            </a:r>
          </a:p>
          <a:p>
            <a:pPr marL="276225" indent="-276225">
              <a:lnSpc>
                <a:spcPts val="1800"/>
              </a:lnSpc>
              <a:buFont typeface="Arial" panose="020B0604020202020204" pitchFamily="34" charset="0"/>
              <a:buChar char="•"/>
            </a:pPr>
            <a:endParaRPr lang="en-US" sz="1400">
              <a:solidFill>
                <a:srgbClr val="000000"/>
              </a:solidFill>
              <a:cs typeface="Arial"/>
            </a:endParaRPr>
          </a:p>
          <a:p>
            <a:pPr marL="276225" indent="-276225">
              <a:lnSpc>
                <a:spcPts val="1800"/>
              </a:lnSpc>
              <a:buFont typeface="Arial" panose="020B0604020202020204" pitchFamily="34" charset="0"/>
              <a:buChar char="•"/>
            </a:pPr>
            <a:r>
              <a:rPr lang="en-US" sz="1400">
                <a:solidFill>
                  <a:srgbClr val="000000"/>
                </a:solidFill>
                <a:cs typeface="Arial"/>
              </a:rPr>
              <a:t>Avg ASA: 56 seconds</a:t>
            </a:r>
          </a:p>
        </p:txBody>
      </p:sp>
      <p:sp>
        <p:nvSpPr>
          <p:cNvPr id="12" name="Text Placeholder 3">
            <a:extLst>
              <a:ext uri="{FF2B5EF4-FFF2-40B4-BE49-F238E27FC236}">
                <a16:creationId xmlns:a16="http://schemas.microsoft.com/office/drawing/2014/main" id="{0AC57916-FAF1-9B60-9C40-1ECD8FE55021}"/>
              </a:ext>
            </a:extLst>
          </p:cNvPr>
          <p:cNvSpPr txBox="1">
            <a:spLocks/>
          </p:cNvSpPr>
          <p:nvPr/>
        </p:nvSpPr>
        <p:spPr>
          <a:xfrm>
            <a:off x="392058" y="1545721"/>
            <a:ext cx="4696440" cy="382131"/>
          </a:xfrm>
          <a:prstGeom prst="rect">
            <a:avLst/>
          </a:prstGeom>
        </p:spPr>
        <p:txBody>
          <a:bodyPr vert="horz" lIns="0" tIns="0" rIns="0" bIns="0" rtlCol="0" anchor="t">
            <a:normAutofit/>
          </a:bodyPr>
          <a:lstStyle>
            <a:lvl1pPr marL="0" indent="0" algn="l" defTabSz="1097280" rtl="0" eaLnBrk="1" latinLnBrk="0" hangingPunct="1">
              <a:lnSpc>
                <a:spcPct val="100000"/>
              </a:lnSpc>
              <a:spcBef>
                <a:spcPts val="1200"/>
              </a:spcBef>
              <a:buClr>
                <a:schemeClr val="accent3"/>
              </a:buClr>
              <a:buFont typeface="Arial" panose="020B0604020202020204" pitchFamily="34" charset="0"/>
              <a:buNone/>
              <a:tabLst/>
              <a:defRPr lang="en-US" sz="3200" b="0" i="0" kern="1200" spc="10" dirty="0">
                <a:solidFill>
                  <a:schemeClr val="accent1"/>
                </a:solidFill>
                <a:latin typeface="Arial" panose="020B0604020202020204" pitchFamily="34" charset="0"/>
                <a:ea typeface="+mj-ea"/>
                <a:cs typeface="Arial" panose="020B0604020202020204" pitchFamily="34" charset="0"/>
              </a:defRPr>
            </a:lvl1pPr>
            <a:lvl2pPr marL="560070" indent="-280036" algn="l" defTabSz="1097280" rtl="0" eaLnBrk="1" latinLnBrk="0" hangingPunct="1">
              <a:lnSpc>
                <a:spcPct val="100000"/>
              </a:lnSpc>
              <a:spcBef>
                <a:spcPts val="600"/>
              </a:spcBef>
              <a:buClr>
                <a:schemeClr val="accent3"/>
              </a:buClr>
              <a:buFont typeface="Courier New" panose="02070309020205020404" pitchFamily="49" charset="0"/>
              <a:buChar char="o"/>
              <a:tabLst/>
              <a:defRPr sz="2600" b="0" i="0" kern="1200">
                <a:solidFill>
                  <a:schemeClr val="tx1"/>
                </a:solidFill>
                <a:latin typeface="Arial" panose="020B0604020202020204" pitchFamily="34" charset="0"/>
                <a:ea typeface="+mn-ea"/>
                <a:cs typeface="Arial" panose="020B0604020202020204" pitchFamily="34" charset="0"/>
              </a:defRPr>
            </a:lvl2pPr>
            <a:lvl3pPr marL="828676" indent="-268606" algn="l" defTabSz="1097280" rtl="0" eaLnBrk="1" latinLnBrk="0" hangingPunct="1">
              <a:lnSpc>
                <a:spcPct val="100000"/>
              </a:lnSpc>
              <a:spcBef>
                <a:spcPts val="600"/>
              </a:spcBef>
              <a:buClr>
                <a:schemeClr val="accent3"/>
              </a:buClr>
              <a:buFont typeface="Wingdings" pitchFamily="2" charset="2"/>
              <a:buChar char="§"/>
              <a:tabLst/>
              <a:defRPr sz="2400" b="0" i="0" kern="1200">
                <a:solidFill>
                  <a:schemeClr val="tx1"/>
                </a:solidFill>
                <a:latin typeface="Arial" panose="020B0604020202020204" pitchFamily="34" charset="0"/>
                <a:ea typeface="+mn-ea"/>
                <a:cs typeface="Arial" panose="020B0604020202020204" pitchFamily="34" charset="0"/>
              </a:defRPr>
            </a:lvl3pPr>
            <a:lvl4pPr marL="1108710" indent="-280036" algn="l" defTabSz="1097280" rtl="0" eaLnBrk="1" latinLnBrk="0" hangingPunct="1">
              <a:lnSpc>
                <a:spcPct val="100000"/>
              </a:lnSpc>
              <a:spcBef>
                <a:spcPts val="600"/>
              </a:spcBef>
              <a:buClr>
                <a:schemeClr val="accent3"/>
              </a:buClr>
              <a:buFont typeface="System Font Regular"/>
              <a:buChar char="-"/>
              <a:tabLst/>
              <a:defRPr sz="2200" b="0" i="0" kern="1200">
                <a:solidFill>
                  <a:schemeClr val="tx1"/>
                </a:solidFill>
                <a:latin typeface="Arial" panose="020B0604020202020204" pitchFamily="34" charset="0"/>
                <a:ea typeface="+mn-ea"/>
                <a:cs typeface="Arial" panose="020B0604020202020204" pitchFamily="34" charset="0"/>
              </a:defRPr>
            </a:lvl4pPr>
            <a:lvl5pPr marL="1108710" indent="268606" algn="l" defTabSz="1097280" rtl="0" eaLnBrk="1" latinLnBrk="0" hangingPunct="1">
              <a:lnSpc>
                <a:spcPct val="100000"/>
              </a:lnSpc>
              <a:spcBef>
                <a:spcPts val="600"/>
              </a:spcBef>
              <a:buClr>
                <a:schemeClr val="accent1"/>
              </a:buClr>
              <a:buFont typeface="Arial" panose="020B0604020202020204" pitchFamily="34" charset="0"/>
              <a:buChar char="•"/>
              <a:tabLst/>
              <a:defRPr sz="1920" kern="1200">
                <a:solidFill>
                  <a:schemeClr val="tx1"/>
                </a:solidFill>
                <a:latin typeface="+mn-lt"/>
                <a:ea typeface="+mn-ea"/>
                <a:cs typeface="+mn-cs"/>
              </a:defRPr>
            </a:lvl5pPr>
            <a:lvl6pPr marL="548640" indent="0" algn="l" defTabSz="1097280" rtl="0" eaLnBrk="1" latinLnBrk="0" hangingPunct="1">
              <a:lnSpc>
                <a:spcPct val="90000"/>
              </a:lnSpc>
              <a:spcBef>
                <a:spcPts val="600"/>
              </a:spcBef>
              <a:buFont typeface="Arial" panose="020B0604020202020204" pitchFamily="34" charset="0"/>
              <a:buNone/>
              <a:defRPr sz="1920" kern="1200">
                <a:solidFill>
                  <a:schemeClr val="tx1"/>
                </a:solidFill>
                <a:latin typeface="+mn-lt"/>
                <a:ea typeface="+mn-ea"/>
                <a:cs typeface="+mn-cs"/>
              </a:defRPr>
            </a:lvl6pPr>
            <a:lvl7pPr marL="891540" indent="-342900" algn="l" defTabSz="1097280" rtl="0" eaLnBrk="1" latinLnBrk="0" hangingPunct="1">
              <a:lnSpc>
                <a:spcPct val="90000"/>
              </a:lnSpc>
              <a:spcBef>
                <a:spcPts val="600"/>
              </a:spcBef>
              <a:buFont typeface="Arial" panose="020B0604020202020204" pitchFamily="34" charset="0"/>
              <a:buChar char="•"/>
              <a:defRPr sz="1920" kern="1200">
                <a:solidFill>
                  <a:schemeClr val="tx1"/>
                </a:solidFill>
                <a:latin typeface="+mn-lt"/>
                <a:ea typeface="+mn-ea"/>
                <a:cs typeface="+mn-cs"/>
              </a:defRPr>
            </a:lvl7pPr>
            <a:lvl8pPr marL="822960" indent="-274320" algn="l" defTabSz="1097280" rtl="0" eaLnBrk="1" latinLnBrk="0" hangingPunct="1">
              <a:lnSpc>
                <a:spcPct val="90000"/>
              </a:lnSpc>
              <a:spcBef>
                <a:spcPts val="600"/>
              </a:spcBef>
              <a:buFont typeface="Arial" panose="020B0604020202020204" pitchFamily="34" charset="0"/>
              <a:buChar char="•"/>
              <a:defRPr sz="1920" kern="1200">
                <a:solidFill>
                  <a:schemeClr val="tx1"/>
                </a:solidFill>
                <a:latin typeface="+mn-lt"/>
                <a:ea typeface="+mn-ea"/>
                <a:cs typeface="+mn-cs"/>
              </a:defRPr>
            </a:lvl8pPr>
            <a:lvl9pPr marL="548640" indent="0" algn="l" defTabSz="1097280" rtl="0" eaLnBrk="1" latinLnBrk="0" hangingPunct="1">
              <a:lnSpc>
                <a:spcPct val="90000"/>
              </a:lnSpc>
              <a:spcBef>
                <a:spcPts val="600"/>
              </a:spcBef>
              <a:buFont typeface="Arial" panose="020B0604020202020204" pitchFamily="34" charset="0"/>
              <a:buNone/>
              <a:defRPr sz="1920" kern="1200">
                <a:solidFill>
                  <a:schemeClr val="tx1"/>
                </a:solidFill>
                <a:latin typeface="+mn-lt"/>
                <a:ea typeface="+mn-ea"/>
                <a:cs typeface="+mn-cs"/>
              </a:defRPr>
            </a:lvl9pPr>
          </a:lstStyle>
          <a:p>
            <a:r>
              <a:rPr lang="en-US" sz="1800" b="1">
                <a:solidFill>
                  <a:schemeClr val="tx2"/>
                </a:solidFill>
                <a:latin typeface="Arial"/>
                <a:cs typeface="Arial"/>
              </a:rPr>
              <a:t>Monthly Metrics For Q1 2025</a:t>
            </a:r>
            <a:endParaRPr lang="en-US" sz="1800" b="1">
              <a:solidFill>
                <a:schemeClr val="tx2"/>
              </a:solidFill>
            </a:endParaRPr>
          </a:p>
        </p:txBody>
      </p:sp>
      <p:pic>
        <p:nvPicPr>
          <p:cNvPr id="3" name="Picture 2" descr="A graph of a number of people">
            <a:extLst>
              <a:ext uri="{FF2B5EF4-FFF2-40B4-BE49-F238E27FC236}">
                <a16:creationId xmlns:a16="http://schemas.microsoft.com/office/drawing/2014/main" id="{AF047CDF-AE2B-D49C-760D-1ED6FE329399}"/>
              </a:ext>
            </a:extLst>
          </p:cNvPr>
          <p:cNvPicPr>
            <a:picLocks noChangeAspect="1"/>
          </p:cNvPicPr>
          <p:nvPr/>
        </p:nvPicPr>
        <p:blipFill>
          <a:blip r:embed="rId2"/>
          <a:stretch>
            <a:fillRect/>
          </a:stretch>
        </p:blipFill>
        <p:spPr>
          <a:xfrm>
            <a:off x="771615" y="1914693"/>
            <a:ext cx="5783731" cy="3514725"/>
          </a:xfrm>
          <a:prstGeom prst="rect">
            <a:avLst/>
          </a:prstGeom>
        </p:spPr>
      </p:pic>
    </p:spTree>
    <p:extLst>
      <p:ext uri="{BB962C8B-B14F-4D97-AF65-F5344CB8AC3E}">
        <p14:creationId xmlns:p14="http://schemas.microsoft.com/office/powerpoint/2010/main" val="2342114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EBF80-123B-0FC9-A91A-4C669127CBA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F1D6153-AD54-0BD3-4A34-90B398D62541}"/>
              </a:ext>
            </a:extLst>
          </p:cNvPr>
          <p:cNvSpPr>
            <a:spLocks noGrp="1"/>
          </p:cNvSpPr>
          <p:nvPr>
            <p:ph type="body" sz="quarter" idx="10"/>
          </p:nvPr>
        </p:nvSpPr>
        <p:spPr/>
        <p:txBody>
          <a:bodyPr/>
          <a:lstStyle/>
          <a:p>
            <a:r>
              <a:rPr lang="en-US">
                <a:latin typeface="Arial"/>
                <a:cs typeface="Arial"/>
              </a:rPr>
              <a:t>Modivcare </a:t>
            </a:r>
            <a:endParaRPr lang="en-US"/>
          </a:p>
          <a:p>
            <a:r>
              <a:rPr lang="en-US">
                <a:latin typeface="Arial"/>
                <a:cs typeface="Arial"/>
              </a:rPr>
              <a:t>Meetings and Training Schedules</a:t>
            </a:r>
            <a:endParaRPr lang="en-US"/>
          </a:p>
          <a:p>
            <a:r>
              <a:rPr lang="en-US" sz="2400">
                <a:solidFill>
                  <a:schemeClr val="accent3"/>
                </a:solidFill>
                <a:latin typeface="Arial"/>
                <a:cs typeface="Arial"/>
              </a:rPr>
              <a:t>Celeste Crocker,  Senior Director of Transportation</a:t>
            </a:r>
          </a:p>
        </p:txBody>
      </p:sp>
    </p:spTree>
    <p:extLst>
      <p:ext uri="{BB962C8B-B14F-4D97-AF65-F5344CB8AC3E}">
        <p14:creationId xmlns:p14="http://schemas.microsoft.com/office/powerpoint/2010/main" val="903483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9A119D-FCFB-BD95-EFD2-7DD65DFDACA7}"/>
              </a:ext>
            </a:extLst>
          </p:cNvPr>
          <p:cNvSpPr>
            <a:spLocks noGrp="1"/>
          </p:cNvSpPr>
          <p:nvPr>
            <p:ph type="title"/>
          </p:nvPr>
        </p:nvSpPr>
        <p:spPr/>
        <p:txBody>
          <a:bodyPr/>
          <a:lstStyle/>
          <a:p>
            <a:pPr algn="ctr"/>
            <a:r>
              <a:rPr lang="en-US">
                <a:latin typeface="Arial"/>
                <a:cs typeface="Arial"/>
              </a:rPr>
              <a:t>2025 Quarterly Meeting </a:t>
            </a:r>
            <a:endParaRPr lang="en-US"/>
          </a:p>
        </p:txBody>
      </p:sp>
      <p:graphicFrame>
        <p:nvGraphicFramePr>
          <p:cNvPr id="3" name="Content Placeholder 5">
            <a:extLst>
              <a:ext uri="{FF2B5EF4-FFF2-40B4-BE49-F238E27FC236}">
                <a16:creationId xmlns:a16="http://schemas.microsoft.com/office/drawing/2014/main" id="{B80D01A1-16E7-F2FE-3CAE-7ABAC90C6CE3}"/>
              </a:ext>
            </a:extLst>
          </p:cNvPr>
          <p:cNvGraphicFramePr>
            <a:graphicFrameLocks/>
          </p:cNvGraphicFramePr>
          <p:nvPr>
            <p:extLst>
              <p:ext uri="{D42A27DB-BD31-4B8C-83A1-F6EECF244321}">
                <p14:modId xmlns:p14="http://schemas.microsoft.com/office/powerpoint/2010/main" val="3619484128"/>
              </p:ext>
            </p:extLst>
          </p:nvPr>
        </p:nvGraphicFramePr>
        <p:xfrm>
          <a:off x="2801412" y="1193006"/>
          <a:ext cx="7070819" cy="44607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44456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0F9AF-FB56-633C-F636-1D2FA7B36E25}"/>
              </a:ext>
            </a:extLst>
          </p:cNvPr>
          <p:cNvSpPr>
            <a:spLocks noGrp="1"/>
          </p:cNvSpPr>
          <p:nvPr>
            <p:ph type="title"/>
          </p:nvPr>
        </p:nvSpPr>
        <p:spPr/>
        <p:txBody>
          <a:bodyPr/>
          <a:lstStyle/>
          <a:p>
            <a:r>
              <a:rPr lang="en-US">
                <a:latin typeface="Arial"/>
                <a:cs typeface="Arial"/>
              </a:rPr>
              <a:t>Facility meetings and TP training</a:t>
            </a:r>
            <a:endParaRPr lang="en-US"/>
          </a:p>
        </p:txBody>
      </p:sp>
      <p:sp>
        <p:nvSpPr>
          <p:cNvPr id="3" name="Slide Number Placeholder 2">
            <a:extLst>
              <a:ext uri="{FF2B5EF4-FFF2-40B4-BE49-F238E27FC236}">
                <a16:creationId xmlns:a16="http://schemas.microsoft.com/office/drawing/2014/main" id="{BDFF8BD5-D541-5C88-0498-C7860CEAF2E1}"/>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23</a:t>
            </a:fld>
            <a:endParaRPr lang="en-US"/>
          </a:p>
        </p:txBody>
      </p:sp>
      <p:sp>
        <p:nvSpPr>
          <p:cNvPr id="13" name="Content Placeholder 12">
            <a:extLst>
              <a:ext uri="{FF2B5EF4-FFF2-40B4-BE49-F238E27FC236}">
                <a16:creationId xmlns:a16="http://schemas.microsoft.com/office/drawing/2014/main" id="{3F89E0E0-5C41-FB8D-357B-80E8A5A303FB}"/>
              </a:ext>
            </a:extLst>
          </p:cNvPr>
          <p:cNvSpPr>
            <a:spLocks noGrp="1"/>
          </p:cNvSpPr>
          <p:nvPr>
            <p:ph sz="quarter" idx="10"/>
          </p:nvPr>
        </p:nvSpPr>
        <p:spPr>
          <a:xfrm>
            <a:off x="751925" y="1378356"/>
            <a:ext cx="6758653" cy="4619907"/>
          </a:xfrm>
        </p:spPr>
        <p:txBody>
          <a:bodyPr>
            <a:normAutofit/>
          </a:bodyPr>
          <a:lstStyle/>
          <a:p>
            <a:r>
              <a:rPr lang="en-US" sz="1400">
                <a:latin typeface="Arial"/>
                <a:cs typeface="Arial"/>
              </a:rPr>
              <a:t>Every 2nd Thursday Healthcare Outreach Manager, Dayna Jackson, has a meeting for all Facility types that Modivcare Services.</a:t>
            </a:r>
          </a:p>
          <a:p>
            <a:r>
              <a:rPr lang="en-US" sz="1400">
                <a:latin typeface="Arial"/>
                <a:cs typeface="Arial"/>
              </a:rPr>
              <a:t>9am-  Substance abuse/ OTP</a:t>
            </a:r>
            <a:endParaRPr lang="en-US" sz="1400"/>
          </a:p>
          <a:p>
            <a:r>
              <a:rPr lang="en-US" sz="1400">
                <a:latin typeface="Arial"/>
                <a:cs typeface="Arial"/>
              </a:rPr>
              <a:t>10am- Adult Day Care</a:t>
            </a:r>
            <a:endParaRPr lang="en-US" sz="1400"/>
          </a:p>
          <a:p>
            <a:r>
              <a:rPr lang="en-US" sz="1400">
                <a:latin typeface="Arial"/>
                <a:cs typeface="Arial"/>
              </a:rPr>
              <a:t>11am- Dialysis</a:t>
            </a:r>
            <a:endParaRPr lang="en-US" sz="1400"/>
          </a:p>
          <a:p>
            <a:r>
              <a:rPr lang="en-US" sz="1400">
                <a:latin typeface="Arial"/>
                <a:cs typeface="Arial"/>
              </a:rPr>
              <a:t>11:45am- Mental Health</a:t>
            </a:r>
          </a:p>
          <a:p>
            <a:r>
              <a:rPr lang="en-US" sz="1400">
                <a:latin typeface="Arial"/>
                <a:cs typeface="Arial"/>
              </a:rPr>
              <a:t>Serious Mental Illness Class for Transportation Providers started in April 2025</a:t>
            </a:r>
          </a:p>
          <a:p>
            <a:r>
              <a:rPr lang="en-US" sz="1400">
                <a:latin typeface="Arial"/>
                <a:cs typeface="Arial"/>
                <a:hlinkClick r:id="rId2"/>
              </a:rPr>
              <a:t>Dayna.jackson@modivcare.com</a:t>
            </a:r>
            <a:endParaRPr lang="en-US" sz="1400"/>
          </a:p>
          <a:p>
            <a:endParaRPr lang="en-US"/>
          </a:p>
        </p:txBody>
      </p:sp>
    </p:spTree>
    <p:extLst>
      <p:ext uri="{BB962C8B-B14F-4D97-AF65-F5344CB8AC3E}">
        <p14:creationId xmlns:p14="http://schemas.microsoft.com/office/powerpoint/2010/main" val="27209813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calendar with days and dates&#10;&#10;AI-generated content may be incorrect.">
            <a:extLst>
              <a:ext uri="{FF2B5EF4-FFF2-40B4-BE49-F238E27FC236}">
                <a16:creationId xmlns:a16="http://schemas.microsoft.com/office/drawing/2014/main" id="{276E89D4-C5BA-09AD-CAED-34BB0924518A}"/>
              </a:ext>
            </a:extLst>
          </p:cNvPr>
          <p:cNvPicPr>
            <a:picLocks noGrp="1" noChangeAspect="1"/>
          </p:cNvPicPr>
          <p:nvPr>
            <p:ph type="pic" sz="quarter" idx="11"/>
          </p:nvPr>
        </p:nvPicPr>
        <p:blipFill>
          <a:blip r:embed="rId2"/>
          <a:stretch/>
        </p:blipFill>
        <p:spPr>
          <a:xfrm>
            <a:off x="6591991" y="0"/>
            <a:ext cx="4967586" cy="6858000"/>
          </a:xfrm>
          <a:noFill/>
        </p:spPr>
      </p:pic>
      <p:sp>
        <p:nvSpPr>
          <p:cNvPr id="11" name="Text Placeholder 2">
            <a:extLst>
              <a:ext uri="{FF2B5EF4-FFF2-40B4-BE49-F238E27FC236}">
                <a16:creationId xmlns:a16="http://schemas.microsoft.com/office/drawing/2014/main" id="{CB01AB32-E752-8C6F-55F4-9993531A9702}"/>
              </a:ext>
            </a:extLst>
          </p:cNvPr>
          <p:cNvSpPr>
            <a:spLocks noGrp="1"/>
          </p:cNvSpPr>
          <p:nvPr>
            <p:ph type="body" sz="quarter" idx="10"/>
          </p:nvPr>
        </p:nvSpPr>
        <p:spPr>
          <a:xfrm>
            <a:off x="763953" y="1498694"/>
            <a:ext cx="4697776" cy="4152798"/>
          </a:xfrm>
        </p:spPr>
        <p:txBody>
          <a:bodyPr vert="horz" lIns="0" tIns="0" rIns="0" bIns="0" rtlCol="0" anchor="t">
            <a:noAutofit/>
          </a:bodyPr>
          <a:lstStyle/>
          <a:p>
            <a:r>
              <a:rPr lang="en-US" sz="1400">
                <a:latin typeface="Arial"/>
                <a:cs typeface="Arial"/>
              </a:rPr>
              <a:t>*</a:t>
            </a:r>
            <a:r>
              <a:rPr lang="en-US">
                <a:latin typeface="Arial"/>
                <a:cs typeface="Arial"/>
              </a:rPr>
              <a:t>Note- All Supplemental Payments will be paid on the last Friday of each month.</a:t>
            </a:r>
            <a:endParaRPr lang="en-US"/>
          </a:p>
        </p:txBody>
      </p:sp>
      <p:sp>
        <p:nvSpPr>
          <p:cNvPr id="2" name="Title 1">
            <a:extLst>
              <a:ext uri="{FF2B5EF4-FFF2-40B4-BE49-F238E27FC236}">
                <a16:creationId xmlns:a16="http://schemas.microsoft.com/office/drawing/2014/main" id="{01056EA3-5CAF-723B-F5A2-B35838F875A2}"/>
              </a:ext>
            </a:extLst>
          </p:cNvPr>
          <p:cNvSpPr>
            <a:spLocks noGrp="1"/>
          </p:cNvSpPr>
          <p:nvPr>
            <p:ph type="body" sz="quarter" idx="14"/>
          </p:nvPr>
        </p:nvSpPr>
        <p:spPr>
          <a:xfrm>
            <a:off x="761802" y="570774"/>
            <a:ext cx="4980783" cy="664104"/>
          </a:xfrm>
        </p:spPr>
        <p:txBody>
          <a:bodyPr vert="horz" lIns="0" tIns="0" rIns="0" bIns="0" rtlCol="0" anchor="t">
            <a:normAutofit/>
          </a:bodyPr>
          <a:lstStyle/>
          <a:p>
            <a:pPr>
              <a:lnSpc>
                <a:spcPct val="90000"/>
              </a:lnSpc>
            </a:pPr>
            <a:r>
              <a:rPr lang="en-US" sz="2500">
                <a:latin typeface="Arial"/>
                <a:cs typeface="Arial"/>
              </a:rPr>
              <a:t>2025 Provider Payment Schedule</a:t>
            </a:r>
            <a:endParaRPr lang="en-US" sz="2500"/>
          </a:p>
        </p:txBody>
      </p:sp>
      <p:sp>
        <p:nvSpPr>
          <p:cNvPr id="3" name="Slide Number Placeholder 2">
            <a:extLst>
              <a:ext uri="{FF2B5EF4-FFF2-40B4-BE49-F238E27FC236}">
                <a16:creationId xmlns:a16="http://schemas.microsoft.com/office/drawing/2014/main" id="{0E43379F-423E-CACB-1C8C-2ED01AB42432}"/>
              </a:ext>
            </a:extLst>
          </p:cNvPr>
          <p:cNvSpPr>
            <a:spLocks noGrp="1"/>
          </p:cNvSpPr>
          <p:nvPr>
            <p:ph type="sldNum" sz="quarter" idx="7"/>
          </p:nvPr>
        </p:nvSpPr>
        <p:spPr>
          <a:xfrm>
            <a:off x="11061159" y="6291367"/>
            <a:ext cx="365665" cy="150939"/>
          </a:xfrm>
        </p:spPr>
        <p:txBody>
          <a:bodyPr wrap="square">
            <a:normAutofit/>
          </a:bodyPr>
          <a:lstStyle/>
          <a:p>
            <a:pPr marL="38100">
              <a:spcBef>
                <a:spcPts val="25"/>
              </a:spcBef>
            </a:pPr>
            <a:fld id="{81D60167-4931-47E6-BA6A-407CBD079E47}" type="slidenum">
              <a:rPr lang="en-US" smtClean="0"/>
              <a:pPr marL="38100">
                <a:spcBef>
                  <a:spcPts val="25"/>
                </a:spcBef>
              </a:pPr>
              <a:t>24</a:t>
            </a:fld>
            <a:endParaRPr lang="en-US"/>
          </a:p>
        </p:txBody>
      </p:sp>
    </p:spTree>
    <p:extLst>
      <p:ext uri="{BB962C8B-B14F-4D97-AF65-F5344CB8AC3E}">
        <p14:creationId xmlns:p14="http://schemas.microsoft.com/office/powerpoint/2010/main" val="2882184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249BC77-B208-51E7-43EB-CEE8831E8E86}"/>
              </a:ext>
            </a:extLst>
          </p:cNvPr>
          <p:cNvSpPr>
            <a:spLocks noGrp="1"/>
          </p:cNvSpPr>
          <p:nvPr>
            <p:ph type="body" sz="quarter" idx="13"/>
          </p:nvPr>
        </p:nvSpPr>
        <p:spPr>
          <a:xfrm>
            <a:off x="687738" y="2085490"/>
            <a:ext cx="9133480" cy="1697370"/>
          </a:xfrm>
        </p:spPr>
        <p:txBody>
          <a:bodyPr/>
          <a:lstStyle/>
          <a:p>
            <a:r>
              <a:rPr lang="en-US" sz="4800">
                <a:latin typeface="Arial"/>
                <a:cs typeface="Arial"/>
              </a:rPr>
              <a:t>Open Discussion </a:t>
            </a:r>
            <a:endParaRPr lang="en-US" sz="4800"/>
          </a:p>
        </p:txBody>
      </p:sp>
      <p:pic>
        <p:nvPicPr>
          <p:cNvPr id="4" name="Picture Placeholder 3" descr="Street-level view of car wheels">
            <a:extLst>
              <a:ext uri="{FF2B5EF4-FFF2-40B4-BE49-F238E27FC236}">
                <a16:creationId xmlns:a16="http://schemas.microsoft.com/office/drawing/2014/main" id="{053BB270-6B38-E757-1C96-DCADDA225EB8}"/>
              </a:ext>
            </a:extLst>
          </p:cNvPr>
          <p:cNvPicPr>
            <a:picLocks noGrp="1" noChangeAspect="1"/>
          </p:cNvPicPr>
          <p:nvPr>
            <p:ph type="pic" sz="quarter" idx="14"/>
          </p:nvPr>
        </p:nvPicPr>
        <p:blipFill>
          <a:blip r:embed="rId2"/>
          <a:srcRect l="23198" r="23198"/>
          <a:stretch/>
        </p:blipFill>
        <p:spPr>
          <a:xfrm>
            <a:off x="10172494" y="1356756"/>
            <a:ext cx="2016353" cy="1864745"/>
          </a:xfrm>
        </p:spPr>
      </p:pic>
    </p:spTree>
    <p:extLst>
      <p:ext uri="{BB962C8B-B14F-4D97-AF65-F5344CB8AC3E}">
        <p14:creationId xmlns:p14="http://schemas.microsoft.com/office/powerpoint/2010/main" val="14243932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849AB0-F513-2955-EDF1-D05B794DE9FF}"/>
              </a:ext>
            </a:extLst>
          </p:cNvPr>
          <p:cNvSpPr>
            <a:spLocks noGrp="1"/>
          </p:cNvSpPr>
          <p:nvPr>
            <p:ph type="body" sz="quarter" idx="10"/>
          </p:nvPr>
        </p:nvSpPr>
        <p:spPr/>
        <p:txBody>
          <a:bodyPr/>
          <a:lstStyle/>
          <a:p>
            <a:pPr algn="ctr"/>
            <a:r>
              <a:rPr lang="en-US"/>
              <a:t>Thank you for attending </a:t>
            </a:r>
          </a:p>
        </p:txBody>
      </p:sp>
    </p:spTree>
    <p:extLst>
      <p:ext uri="{BB962C8B-B14F-4D97-AF65-F5344CB8AC3E}">
        <p14:creationId xmlns:p14="http://schemas.microsoft.com/office/powerpoint/2010/main" val="3975384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E7FC22-E175-1608-16A4-93021A96EE16}"/>
              </a:ext>
            </a:extLst>
          </p:cNvPr>
          <p:cNvSpPr>
            <a:spLocks noGrp="1"/>
          </p:cNvSpPr>
          <p:nvPr>
            <p:ph type="body" sz="quarter" idx="10"/>
          </p:nvPr>
        </p:nvSpPr>
        <p:spPr/>
        <p:txBody>
          <a:bodyPr/>
          <a:lstStyle/>
          <a:p>
            <a:r>
              <a:rPr lang="en-US"/>
              <a:t>Performance and General Updates​</a:t>
            </a:r>
          </a:p>
          <a:p>
            <a:r>
              <a:rPr lang="en-US" sz="2400" b="0" i="0" u="none" strike="noStrike">
                <a:solidFill>
                  <a:srgbClr val="19B6FF"/>
                </a:solidFill>
                <a:effectLst/>
                <a:latin typeface="Arial" panose="020B0604020202020204" pitchFamily="34" charset="0"/>
              </a:rPr>
              <a:t>Frankie Evans, Customer Advocate Manager</a:t>
            </a:r>
            <a:endParaRPr lang="en-US" sz="2400"/>
          </a:p>
        </p:txBody>
      </p:sp>
    </p:spTree>
    <p:extLst>
      <p:ext uri="{BB962C8B-B14F-4D97-AF65-F5344CB8AC3E}">
        <p14:creationId xmlns:p14="http://schemas.microsoft.com/office/powerpoint/2010/main" val="1120394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29192-9B18-87B7-2FFC-6620D3B3BF6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2FF9F3B-98CF-9036-C3FB-02A5692CF5E7}"/>
              </a:ext>
            </a:extLst>
          </p:cNvPr>
          <p:cNvSpPr>
            <a:spLocks noGrp="1"/>
          </p:cNvSpPr>
          <p:nvPr>
            <p:ph type="title"/>
          </p:nvPr>
        </p:nvSpPr>
        <p:spPr>
          <a:xfrm>
            <a:off x="177150" y="152074"/>
            <a:ext cx="11811316" cy="508473"/>
          </a:xfrm>
        </p:spPr>
        <p:txBody>
          <a:bodyPr/>
          <a:lstStyle/>
          <a:p>
            <a:pPr algn="ctr"/>
            <a:r>
              <a:rPr lang="en-US" sz="3200">
                <a:latin typeface="Arial"/>
                <a:cs typeface="Arial"/>
              </a:rPr>
              <a:t>Q1 </a:t>
            </a:r>
            <a:r>
              <a:rPr lang="en-US">
                <a:latin typeface="Arial"/>
                <a:cs typeface="Arial"/>
              </a:rPr>
              <a:t>2025</a:t>
            </a:r>
            <a:r>
              <a:rPr lang="en-US" sz="3200">
                <a:latin typeface="Arial"/>
                <a:cs typeface="Arial"/>
              </a:rPr>
              <a:t> Rides – </a:t>
            </a:r>
            <a:r>
              <a:rPr lang="en-US">
                <a:latin typeface="Arial"/>
                <a:cs typeface="Arial"/>
              </a:rPr>
              <a:t>Fulfilled, Missed, &amp; NVA Rides</a:t>
            </a:r>
            <a:endParaRPr lang="en-US"/>
          </a:p>
        </p:txBody>
      </p:sp>
      <p:sp>
        <p:nvSpPr>
          <p:cNvPr id="4" name="Slide Number Placeholder 3">
            <a:extLst>
              <a:ext uri="{FF2B5EF4-FFF2-40B4-BE49-F238E27FC236}">
                <a16:creationId xmlns:a16="http://schemas.microsoft.com/office/drawing/2014/main" id="{7C2F7ECC-D8E0-4A61-71F2-1E5792B85F8B}"/>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4</a:t>
            </a:fld>
            <a:endParaRPr lang="en-US"/>
          </a:p>
        </p:txBody>
      </p:sp>
      <p:sp>
        <p:nvSpPr>
          <p:cNvPr id="8" name="TextBox 8">
            <a:extLst>
              <a:ext uri="{FF2B5EF4-FFF2-40B4-BE49-F238E27FC236}">
                <a16:creationId xmlns:a16="http://schemas.microsoft.com/office/drawing/2014/main" id="{E9D052EF-8D21-898E-3F09-5358779C8481}"/>
              </a:ext>
            </a:extLst>
          </p:cNvPr>
          <p:cNvSpPr txBox="1"/>
          <p:nvPr/>
        </p:nvSpPr>
        <p:spPr>
          <a:xfrm>
            <a:off x="6643860" y="1312324"/>
            <a:ext cx="5448757" cy="3847207"/>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r>
              <a:rPr lang="en-US"/>
              <a:t>Fulfilled, Missed, &amp; NVA Rides</a:t>
            </a:r>
          </a:p>
          <a:p>
            <a:pPr defTabSz="457200">
              <a:defRPr/>
            </a:pPr>
            <a:endParaRPr lang="en-US" b="1">
              <a:solidFill>
                <a:srgbClr val="0070C0"/>
              </a:solidFill>
              <a:latin typeface="Arial"/>
              <a:ea typeface="+mn-lt"/>
              <a:cs typeface="+mn-lt"/>
            </a:endParaRPr>
          </a:p>
          <a:p>
            <a:pPr defTabSz="457200">
              <a:defRPr/>
            </a:pPr>
            <a:r>
              <a:rPr lang="en-US" sz="1400">
                <a:latin typeface="Arial"/>
                <a:ea typeface="+mn-lt"/>
                <a:cs typeface="+mn-lt"/>
              </a:rPr>
              <a:t>The numbers in this report differ from the previous TAC report reflected the overall network rather than only the DHHS ride count. The current graph specifically represents data for SC DHHS only.   </a:t>
            </a:r>
            <a:endParaRPr lang="en-US" sz="1400">
              <a:latin typeface="Arial"/>
              <a:cs typeface="Arial"/>
            </a:endParaRPr>
          </a:p>
          <a:p>
            <a:pPr defTabSz="457200">
              <a:defRPr/>
            </a:pPr>
            <a:endParaRPr lang="en-US" sz="1400">
              <a:latin typeface="Arial"/>
              <a:ea typeface="+mn-lt"/>
              <a:cs typeface="+mn-lt"/>
            </a:endParaRPr>
          </a:p>
          <a:p>
            <a:pPr marL="285750" indent="-285750" defTabSz="457200">
              <a:buClr>
                <a:schemeClr val="tx2"/>
              </a:buClr>
              <a:buFont typeface="Arial"/>
              <a:buChar char="•"/>
              <a:defRPr/>
            </a:pPr>
            <a:r>
              <a:rPr lang="en-US" sz="1400">
                <a:latin typeface="Arial"/>
                <a:ea typeface="+mn-lt"/>
                <a:cs typeface="+mn-lt"/>
              </a:rPr>
              <a:t>Fulfilled rides represent the number of rides successfully completed by Transportation Providers (TPs), Volunteer Drivers, Gas Reimbursement, Mass Transit and TNC. </a:t>
            </a:r>
          </a:p>
          <a:p>
            <a:pPr marL="285750" indent="-285750" defTabSz="457200">
              <a:buClr>
                <a:schemeClr val="tx2"/>
              </a:buClr>
              <a:buFont typeface="Arial"/>
              <a:buChar char="•"/>
              <a:defRPr/>
            </a:pPr>
            <a:endParaRPr lang="en-US" sz="1400">
              <a:latin typeface="Arial"/>
              <a:ea typeface="+mn-lt"/>
              <a:cs typeface="+mn-lt"/>
            </a:endParaRPr>
          </a:p>
          <a:p>
            <a:pPr marL="285750" indent="-285750" defTabSz="457200">
              <a:buClr>
                <a:schemeClr val="tx2"/>
              </a:buClr>
              <a:buFont typeface="Arial"/>
              <a:buChar char="•"/>
              <a:defRPr/>
            </a:pPr>
            <a:r>
              <a:rPr lang="en-US" sz="1400">
                <a:latin typeface="Arial"/>
                <a:ea typeface="+mn-lt"/>
                <a:cs typeface="+mn-lt"/>
              </a:rPr>
              <a:t>Missed trips, on the other hand, include instances of Provider No Show/Late (PLNS) and No Vehicle Available (NVA).</a:t>
            </a:r>
            <a:endParaRPr lang="en-US" sz="1400">
              <a:latin typeface="Arial"/>
              <a:cs typeface="Arial" panose="020B0604020202020204"/>
            </a:endParaRPr>
          </a:p>
          <a:p>
            <a:pPr marL="285750" indent="-285750" defTabSz="457200">
              <a:buClr>
                <a:schemeClr val="tx2"/>
              </a:buClr>
              <a:buFont typeface="Arial"/>
              <a:buChar char="•"/>
              <a:defRPr/>
            </a:pPr>
            <a:endParaRPr lang="en-US" sz="1300">
              <a:cs typeface="Arial" panose="020B0604020202020204"/>
            </a:endParaRPr>
          </a:p>
          <a:p>
            <a:pPr marL="285750" indent="-285750" defTabSz="457200">
              <a:buClr>
                <a:schemeClr val="tx2"/>
              </a:buClr>
              <a:buFont typeface="Arial"/>
              <a:buChar char="•"/>
              <a:defRPr/>
            </a:pPr>
            <a:endParaRPr lang="en-US" sz="1300">
              <a:cs typeface="Arial" panose="020B0604020202020204"/>
            </a:endParaRPr>
          </a:p>
          <a:p>
            <a:pPr lvl="1" defTabSz="457200">
              <a:defRPr/>
            </a:pPr>
            <a:endParaRPr lang="en-US" sz="1400"/>
          </a:p>
          <a:p>
            <a:pPr defTabSz="457200">
              <a:defRPr/>
            </a:pPr>
            <a:r>
              <a:rPr lang="en-US" sz="1400"/>
              <a:t>	</a:t>
            </a:r>
            <a:endParaRPr lang="en-US" sz="1400">
              <a:cs typeface="Arial"/>
            </a:endParaRPr>
          </a:p>
          <a:p>
            <a:pPr defTabSz="457200">
              <a:defRPr/>
            </a:pPr>
            <a:endParaRPr lang="en-US" sz="1400">
              <a:solidFill>
                <a:prstClr val="black"/>
              </a:solidFill>
              <a:cs typeface="Arial" panose="020B0604020202020204"/>
            </a:endParaRPr>
          </a:p>
        </p:txBody>
      </p:sp>
      <p:pic>
        <p:nvPicPr>
          <p:cNvPr id="5" name="Picture 4">
            <a:extLst>
              <a:ext uri="{FF2B5EF4-FFF2-40B4-BE49-F238E27FC236}">
                <a16:creationId xmlns:a16="http://schemas.microsoft.com/office/drawing/2014/main" id="{3773F36F-829D-1D67-1B6B-2366CAA33ABD}"/>
              </a:ext>
            </a:extLst>
          </p:cNvPr>
          <p:cNvPicPr>
            <a:picLocks noChangeAspect="1"/>
          </p:cNvPicPr>
          <p:nvPr/>
        </p:nvPicPr>
        <p:blipFill>
          <a:blip r:embed="rId2"/>
          <a:stretch>
            <a:fillRect/>
          </a:stretch>
        </p:blipFill>
        <p:spPr>
          <a:xfrm>
            <a:off x="178857" y="1425771"/>
            <a:ext cx="6341036" cy="4276725"/>
          </a:xfrm>
          <a:prstGeom prst="rect">
            <a:avLst/>
          </a:prstGeom>
        </p:spPr>
      </p:pic>
    </p:spTree>
    <p:extLst>
      <p:ext uri="{BB962C8B-B14F-4D97-AF65-F5344CB8AC3E}">
        <p14:creationId xmlns:p14="http://schemas.microsoft.com/office/powerpoint/2010/main" val="2411219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A501EC-F0BB-FF65-F91C-5A6DBFCC62FA}"/>
              </a:ext>
            </a:extLst>
          </p:cNvPr>
          <p:cNvSpPr>
            <a:spLocks noGrp="1"/>
          </p:cNvSpPr>
          <p:nvPr>
            <p:ph type="title"/>
          </p:nvPr>
        </p:nvSpPr>
        <p:spPr>
          <a:xfrm>
            <a:off x="568189" y="116856"/>
            <a:ext cx="10675802" cy="508473"/>
          </a:xfrm>
        </p:spPr>
        <p:txBody>
          <a:bodyPr/>
          <a:lstStyle/>
          <a:p>
            <a:pPr algn="ctr"/>
            <a:r>
              <a:rPr lang="en-US">
                <a:latin typeface="Arial"/>
                <a:cs typeface="Arial"/>
              </a:rPr>
              <a:t>Q1 2025 Reroutes – Top Reasons</a:t>
            </a:r>
          </a:p>
        </p:txBody>
      </p:sp>
      <p:sp>
        <p:nvSpPr>
          <p:cNvPr id="4" name="Slide Number Placeholder 3">
            <a:extLst>
              <a:ext uri="{FF2B5EF4-FFF2-40B4-BE49-F238E27FC236}">
                <a16:creationId xmlns:a16="http://schemas.microsoft.com/office/drawing/2014/main" id="{C07169B3-DA63-AB8B-DED1-968FDC47B142}"/>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5</a:t>
            </a:fld>
            <a:endParaRPr lang="en-US"/>
          </a:p>
        </p:txBody>
      </p:sp>
      <p:pic>
        <p:nvPicPr>
          <p:cNvPr id="17" name="Content Placeholder 16" descr="A pie chart with numbers and a black background&#10;&#10;AI-generated content may be incorrect.">
            <a:extLst>
              <a:ext uri="{FF2B5EF4-FFF2-40B4-BE49-F238E27FC236}">
                <a16:creationId xmlns:a16="http://schemas.microsoft.com/office/drawing/2014/main" id="{10BF1437-A025-CDB4-AF66-6340C8DC5F7A}"/>
              </a:ext>
            </a:extLst>
          </p:cNvPr>
          <p:cNvPicPr>
            <a:picLocks noGrp="1" noChangeAspect="1"/>
          </p:cNvPicPr>
          <p:nvPr>
            <p:ph sz="quarter" idx="12"/>
          </p:nvPr>
        </p:nvPicPr>
        <p:blipFill>
          <a:blip r:embed="rId2"/>
          <a:stretch>
            <a:fillRect/>
          </a:stretch>
        </p:blipFill>
        <p:spPr>
          <a:xfrm>
            <a:off x="398499" y="1118995"/>
            <a:ext cx="5271935" cy="3996823"/>
          </a:xfrm>
        </p:spPr>
      </p:pic>
      <p:pic>
        <p:nvPicPr>
          <p:cNvPr id="6" name="Picture 5" descr="A screenshot of a table&#10;&#10;AI-generated content may be incorrect.">
            <a:extLst>
              <a:ext uri="{FF2B5EF4-FFF2-40B4-BE49-F238E27FC236}">
                <a16:creationId xmlns:a16="http://schemas.microsoft.com/office/drawing/2014/main" id="{39973226-3108-8490-593A-6CB9C0D40E4A}"/>
              </a:ext>
            </a:extLst>
          </p:cNvPr>
          <p:cNvPicPr>
            <a:picLocks noChangeAspect="1"/>
          </p:cNvPicPr>
          <p:nvPr/>
        </p:nvPicPr>
        <p:blipFill>
          <a:blip r:embed="rId3"/>
          <a:stretch>
            <a:fillRect/>
          </a:stretch>
        </p:blipFill>
        <p:spPr>
          <a:xfrm>
            <a:off x="5776709" y="1117122"/>
            <a:ext cx="6269937" cy="1913059"/>
          </a:xfrm>
          <a:prstGeom prst="rect">
            <a:avLst/>
          </a:prstGeom>
        </p:spPr>
      </p:pic>
    </p:spTree>
    <p:extLst>
      <p:ext uri="{BB962C8B-B14F-4D97-AF65-F5344CB8AC3E}">
        <p14:creationId xmlns:p14="http://schemas.microsoft.com/office/powerpoint/2010/main" val="3376346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78756-7697-EA17-EF90-D0A7708CDEA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47E5DF3-F639-2571-F3E5-13DFB1D95EEE}"/>
              </a:ext>
            </a:extLst>
          </p:cNvPr>
          <p:cNvSpPr>
            <a:spLocks noGrp="1"/>
          </p:cNvSpPr>
          <p:nvPr>
            <p:ph type="body" sz="quarter" idx="10"/>
          </p:nvPr>
        </p:nvSpPr>
        <p:spPr/>
        <p:txBody>
          <a:bodyPr/>
          <a:lstStyle/>
          <a:p>
            <a:r>
              <a:rPr lang="en-US"/>
              <a:t>​Grievance Resolution </a:t>
            </a:r>
          </a:p>
          <a:p>
            <a:pPr marL="0" marR="0" lvl="0" indent="0" algn="l" defTabSz="1097280" rtl="0" eaLnBrk="1" fontAlgn="auto" latinLnBrk="0" hangingPunct="1">
              <a:lnSpc>
                <a:spcPct val="100000"/>
              </a:lnSpc>
              <a:spcBef>
                <a:spcPts val="600"/>
              </a:spcBef>
              <a:spcAft>
                <a:spcPts val="0"/>
              </a:spcAft>
              <a:buClr>
                <a:srgbClr val="03A6E0"/>
              </a:buClr>
              <a:buSzTx/>
              <a:buFontTx/>
              <a:buNone/>
              <a:tabLst/>
              <a:defRPr/>
            </a:pPr>
            <a:r>
              <a:rPr kumimoji="0" lang="en-US" sz="2400" b="0" i="0" u="none" strike="noStrike" kern="1200" cap="none" spc="0" normalizeH="0" baseline="0" noProof="0">
                <a:ln>
                  <a:noFill/>
                </a:ln>
                <a:solidFill>
                  <a:srgbClr val="00B0F0"/>
                </a:solidFill>
                <a:effectLst/>
                <a:uLnTx/>
                <a:uFillTx/>
                <a:latin typeface="Arial"/>
                <a:ea typeface="+mn-ea"/>
                <a:cs typeface="Arial"/>
              </a:rPr>
              <a:t>Shanley Beckett, Member Experience Manager</a:t>
            </a:r>
          </a:p>
          <a:p>
            <a:pPr marL="0" marR="0" lvl="0" indent="0" algn="l" defTabSz="1097280" rtl="0" eaLnBrk="1" fontAlgn="auto" latinLnBrk="0" hangingPunct="1">
              <a:lnSpc>
                <a:spcPct val="100000"/>
              </a:lnSpc>
              <a:spcBef>
                <a:spcPts val="600"/>
              </a:spcBef>
              <a:spcAft>
                <a:spcPts val="0"/>
              </a:spcAft>
              <a:buClr>
                <a:srgbClr val="03A6E0"/>
              </a:buClr>
              <a:buSzTx/>
              <a:buFontTx/>
              <a:buNone/>
              <a:tabLst/>
              <a:defRPr/>
            </a:pPr>
            <a:r>
              <a:rPr kumimoji="0" lang="en-US" sz="2400" b="0" i="0" u="none" strike="noStrike" kern="1200" cap="none" spc="0" normalizeH="0" baseline="0" noProof="0">
                <a:ln>
                  <a:noFill/>
                </a:ln>
                <a:solidFill>
                  <a:srgbClr val="00B0F0"/>
                </a:solidFill>
                <a:effectLst/>
                <a:uLnTx/>
                <a:uFillTx/>
                <a:latin typeface="Arial"/>
                <a:ea typeface="+mn-ea"/>
                <a:cs typeface="Arial"/>
              </a:rPr>
              <a:t>(Your Office of Resolution Services - YORS)</a:t>
            </a:r>
          </a:p>
          <a:p>
            <a:endParaRPr lang="en-US"/>
          </a:p>
        </p:txBody>
      </p:sp>
    </p:spTree>
    <p:extLst>
      <p:ext uri="{BB962C8B-B14F-4D97-AF65-F5344CB8AC3E}">
        <p14:creationId xmlns:p14="http://schemas.microsoft.com/office/powerpoint/2010/main" val="1518420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2319E-1EFF-6D32-821E-0E39C65BB7B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A46192B-F470-FD42-96B6-20EDA895C7C8}"/>
              </a:ext>
            </a:extLst>
          </p:cNvPr>
          <p:cNvSpPr>
            <a:spLocks noGrp="1"/>
          </p:cNvSpPr>
          <p:nvPr>
            <p:ph type="title"/>
          </p:nvPr>
        </p:nvSpPr>
        <p:spPr>
          <a:xfrm>
            <a:off x="240596" y="259762"/>
            <a:ext cx="11791613" cy="1000915"/>
          </a:xfrm>
        </p:spPr>
        <p:txBody>
          <a:bodyPr/>
          <a:lstStyle/>
          <a:p>
            <a:pPr algn="ctr"/>
            <a:r>
              <a:rPr lang="en-US">
                <a:latin typeface="Arial"/>
                <a:cs typeface="Arial"/>
              </a:rPr>
              <a:t>Q1 2025 Member Experience </a:t>
            </a:r>
            <a:br>
              <a:rPr lang="en-US">
                <a:latin typeface="Arial"/>
                <a:cs typeface="Arial"/>
              </a:rPr>
            </a:br>
            <a:r>
              <a:rPr lang="en-US">
                <a:latin typeface="Arial"/>
                <a:cs typeface="Arial"/>
              </a:rPr>
              <a:t>Your Office of Resolution Services (YORS) Data</a:t>
            </a:r>
          </a:p>
        </p:txBody>
      </p:sp>
      <p:sp>
        <p:nvSpPr>
          <p:cNvPr id="4" name="Slide Number Placeholder 3">
            <a:extLst>
              <a:ext uri="{FF2B5EF4-FFF2-40B4-BE49-F238E27FC236}">
                <a16:creationId xmlns:a16="http://schemas.microsoft.com/office/drawing/2014/main" id="{82603228-94CD-C630-AF9D-A73B6D231B1D}"/>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7</a:t>
            </a:fld>
            <a:endParaRPr lang="en-US"/>
          </a:p>
        </p:txBody>
      </p:sp>
      <p:sp>
        <p:nvSpPr>
          <p:cNvPr id="8" name="TextBox 8">
            <a:extLst>
              <a:ext uri="{FF2B5EF4-FFF2-40B4-BE49-F238E27FC236}">
                <a16:creationId xmlns:a16="http://schemas.microsoft.com/office/drawing/2014/main" id="{719FA266-BB80-1AA8-3F02-A0D87F2D13E0}"/>
              </a:ext>
            </a:extLst>
          </p:cNvPr>
          <p:cNvSpPr txBox="1"/>
          <p:nvPr/>
        </p:nvSpPr>
        <p:spPr>
          <a:xfrm>
            <a:off x="6460357" y="905625"/>
            <a:ext cx="5285204" cy="4093428"/>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endParaRPr lang="en-US" b="1">
              <a:solidFill>
                <a:srgbClr val="4472C4"/>
              </a:solidFill>
              <a:cs typeface="Arial"/>
            </a:endParaRPr>
          </a:p>
          <a:p>
            <a:pPr defTabSz="457200">
              <a:defRPr/>
            </a:pPr>
            <a:r>
              <a:rPr lang="en-US" b="1">
                <a:solidFill>
                  <a:srgbClr val="4472C4"/>
                </a:solidFill>
                <a:cs typeface="Arial"/>
              </a:rPr>
              <a:t>Top Complaint Types: </a:t>
            </a:r>
            <a:endParaRPr lang="en-US"/>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defTabSz="457200">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defTabSz="457200">
              <a:defRPr/>
            </a:pPr>
            <a:endParaRPr lang="en-US" sz="1400" b="1">
              <a:solidFill>
                <a:srgbClr val="4472C4"/>
              </a:solidFill>
              <a:cs typeface="Arial"/>
            </a:endParaRPr>
          </a:p>
          <a:p>
            <a:pPr defTabSz="457200">
              <a:defRPr/>
            </a:pPr>
            <a:endParaRPr lang="en-US" sz="1400" b="1">
              <a:solidFill>
                <a:srgbClr val="4472C4"/>
              </a:solidFill>
              <a:cs typeface="Arial"/>
            </a:endParaRPr>
          </a:p>
          <a:p>
            <a:pPr defTabSz="457200">
              <a:defRPr/>
            </a:pPr>
            <a:endParaRPr lang="en-US" sz="1400">
              <a:cs typeface="Arial"/>
            </a:endParaRPr>
          </a:p>
          <a:p>
            <a:pPr defTabSz="457200">
              <a:defRPr/>
            </a:pPr>
            <a:endParaRPr lang="en-US" sz="1400">
              <a:cs typeface="Arial"/>
            </a:endParaRPr>
          </a:p>
          <a:p>
            <a:pPr defTabSz="457200">
              <a:defRPr/>
            </a:pPr>
            <a:endParaRPr lang="en-US" sz="1400">
              <a:cs typeface="Arial"/>
            </a:endParaRPr>
          </a:p>
          <a:p>
            <a:pPr defTabSz="457200">
              <a:defRPr/>
            </a:pPr>
            <a:endParaRPr lang="en-US" sz="1400">
              <a:cs typeface="Arial"/>
            </a:endParaRPr>
          </a:p>
        </p:txBody>
      </p:sp>
      <p:graphicFrame>
        <p:nvGraphicFramePr>
          <p:cNvPr id="15" name="Table 14">
            <a:extLst>
              <a:ext uri="{FF2B5EF4-FFF2-40B4-BE49-F238E27FC236}">
                <a16:creationId xmlns:a16="http://schemas.microsoft.com/office/drawing/2014/main" id="{DC6FC6C6-79C1-8262-5DBB-1A02E70C69BE}"/>
              </a:ext>
            </a:extLst>
          </p:cNvPr>
          <p:cNvGraphicFramePr>
            <a:graphicFrameLocks noGrp="1"/>
          </p:cNvGraphicFramePr>
          <p:nvPr>
            <p:extLst>
              <p:ext uri="{D42A27DB-BD31-4B8C-83A1-F6EECF244321}">
                <p14:modId xmlns:p14="http://schemas.microsoft.com/office/powerpoint/2010/main" val="3700919853"/>
              </p:ext>
            </p:extLst>
          </p:nvPr>
        </p:nvGraphicFramePr>
        <p:xfrm>
          <a:off x="6533209" y="1551098"/>
          <a:ext cx="5581207" cy="2438400"/>
        </p:xfrm>
        <a:graphic>
          <a:graphicData uri="http://schemas.openxmlformats.org/drawingml/2006/table">
            <a:tbl>
              <a:tblPr firstRow="1" bandRow="1">
                <a:tableStyleId>{85BE263C-DBD7-4A20-BB59-AAB30ACAA65A}</a:tableStyleId>
              </a:tblPr>
              <a:tblGrid>
                <a:gridCol w="2469265">
                  <a:extLst>
                    <a:ext uri="{9D8B030D-6E8A-4147-A177-3AD203B41FA5}">
                      <a16:colId xmlns:a16="http://schemas.microsoft.com/office/drawing/2014/main" val="898256961"/>
                    </a:ext>
                  </a:extLst>
                </a:gridCol>
                <a:gridCol w="1065502">
                  <a:extLst>
                    <a:ext uri="{9D8B030D-6E8A-4147-A177-3AD203B41FA5}">
                      <a16:colId xmlns:a16="http://schemas.microsoft.com/office/drawing/2014/main" val="755873170"/>
                    </a:ext>
                  </a:extLst>
                </a:gridCol>
                <a:gridCol w="980938">
                  <a:extLst>
                    <a:ext uri="{9D8B030D-6E8A-4147-A177-3AD203B41FA5}">
                      <a16:colId xmlns:a16="http://schemas.microsoft.com/office/drawing/2014/main" val="2467856287"/>
                    </a:ext>
                  </a:extLst>
                </a:gridCol>
                <a:gridCol w="1065502">
                  <a:extLst>
                    <a:ext uri="{9D8B030D-6E8A-4147-A177-3AD203B41FA5}">
                      <a16:colId xmlns:a16="http://schemas.microsoft.com/office/drawing/2014/main" val="3136505870"/>
                    </a:ext>
                  </a:extLst>
                </a:gridCol>
              </a:tblGrid>
              <a:tr h="299338">
                <a:tc>
                  <a:txBody>
                    <a:bodyPr/>
                    <a:lstStyle/>
                    <a:p>
                      <a:pPr marL="0" algn="l" rtl="0" eaLnBrk="1" fontAlgn="t" latinLnBrk="0" hangingPunct="1"/>
                      <a:r>
                        <a:rPr lang="en-US" sz="1400" b="1" i="0" u="none" strike="noStrike" kern="1200">
                          <a:solidFill>
                            <a:srgbClr val="FFFFFF"/>
                          </a:solidFill>
                          <a:effectLst/>
                          <a:latin typeface="Arial"/>
                        </a:rPr>
                        <a:t>Complaint Types</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567E"/>
                    </a:solidFill>
                  </a:tcPr>
                </a:tc>
                <a:tc>
                  <a:txBody>
                    <a:bodyPr/>
                    <a:lstStyle/>
                    <a:p>
                      <a:pPr marL="0" algn="l" rtl="0" eaLnBrk="1" fontAlgn="t" latinLnBrk="0" hangingPunct="1"/>
                      <a:r>
                        <a:rPr lang="en-US" sz="1400" b="1" i="0" u="none" strike="noStrike" kern="1200">
                          <a:solidFill>
                            <a:srgbClr val="FFFFFF"/>
                          </a:solidFill>
                          <a:effectLst/>
                          <a:latin typeface="Arial"/>
                        </a:rPr>
                        <a:t>Jan</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567E"/>
                    </a:solidFill>
                  </a:tcPr>
                </a:tc>
                <a:tc>
                  <a:txBody>
                    <a:bodyPr/>
                    <a:lstStyle/>
                    <a:p>
                      <a:pPr marL="0" algn="l" rtl="0" eaLnBrk="1" fontAlgn="t" latinLnBrk="0" hangingPunct="1"/>
                      <a:r>
                        <a:rPr lang="en-US" sz="1400" b="1" i="0" u="none" strike="noStrike" kern="1200">
                          <a:solidFill>
                            <a:srgbClr val="FFFFFF"/>
                          </a:solidFill>
                          <a:effectLst/>
                          <a:latin typeface="Arial"/>
                        </a:rPr>
                        <a:t>Feb</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567E"/>
                    </a:solidFill>
                  </a:tcPr>
                </a:tc>
                <a:tc>
                  <a:txBody>
                    <a:bodyPr/>
                    <a:lstStyle/>
                    <a:p>
                      <a:pPr marL="0" algn="l" rtl="0" eaLnBrk="1" fontAlgn="t" latinLnBrk="0" hangingPunct="1"/>
                      <a:r>
                        <a:rPr lang="en-US" sz="1400" b="1" i="0" u="none" strike="noStrike" kern="1200">
                          <a:solidFill>
                            <a:srgbClr val="FFFFFF"/>
                          </a:solidFill>
                          <a:effectLst/>
                          <a:latin typeface="Arial"/>
                        </a:rPr>
                        <a:t>Mar</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567E"/>
                    </a:solidFill>
                  </a:tcPr>
                </a:tc>
                <a:extLst>
                  <a:ext uri="{0D108BD9-81ED-4DB2-BD59-A6C34878D82A}">
                    <a16:rowId xmlns:a16="http://schemas.microsoft.com/office/drawing/2014/main" val="1946554009"/>
                  </a:ext>
                </a:extLst>
              </a:tr>
              <a:tr h="289983">
                <a:tc>
                  <a:txBody>
                    <a:bodyPr/>
                    <a:lstStyle/>
                    <a:p>
                      <a:pPr marL="0" algn="l" rtl="0" eaLnBrk="1" fontAlgn="t" latinLnBrk="0" hangingPunct="1"/>
                      <a:r>
                        <a:rPr lang="en-US" sz="1400" b="0" i="0" u="none" strike="noStrike" kern="1200">
                          <a:solidFill>
                            <a:srgbClr val="000000"/>
                          </a:solidFill>
                          <a:effectLst/>
                          <a:latin typeface="Arial"/>
                        </a:rPr>
                        <a:t>Rider No Show</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267</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290</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376</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extLst>
                  <a:ext uri="{0D108BD9-81ED-4DB2-BD59-A6C34878D82A}">
                    <a16:rowId xmlns:a16="http://schemas.microsoft.com/office/drawing/2014/main" val="2399318021"/>
                  </a:ext>
                </a:extLst>
              </a:tr>
              <a:tr h="289983">
                <a:tc>
                  <a:txBody>
                    <a:bodyPr/>
                    <a:lstStyle/>
                    <a:p>
                      <a:pPr marL="0" algn="l" rtl="0" eaLnBrk="1" fontAlgn="t" latinLnBrk="0" hangingPunct="1"/>
                      <a:r>
                        <a:rPr lang="en-US" sz="1400" b="0" i="0" u="none" strike="noStrike" kern="1200">
                          <a:solidFill>
                            <a:srgbClr val="000000"/>
                          </a:solidFill>
                          <a:effectLst/>
                          <a:latin typeface="Arial"/>
                        </a:rPr>
                        <a:t>Provider No Show</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189</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178</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184</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extLst>
                  <a:ext uri="{0D108BD9-81ED-4DB2-BD59-A6C34878D82A}">
                    <a16:rowId xmlns:a16="http://schemas.microsoft.com/office/drawing/2014/main" val="934287823"/>
                  </a:ext>
                </a:extLst>
              </a:tr>
              <a:tr h="289983">
                <a:tc>
                  <a:txBody>
                    <a:bodyPr/>
                    <a:lstStyle/>
                    <a:p>
                      <a:pPr marL="0" algn="l" rtl="0" eaLnBrk="1" fontAlgn="t" latinLnBrk="0" hangingPunct="1"/>
                      <a:r>
                        <a:rPr lang="en-US" sz="1400" b="0" i="0" u="none" strike="noStrike" kern="1200">
                          <a:solidFill>
                            <a:srgbClr val="000000"/>
                          </a:solidFill>
                          <a:effectLst/>
                          <a:latin typeface="Arial"/>
                        </a:rPr>
                        <a:t>Provider Late</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80</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86</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124</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extLst>
                  <a:ext uri="{0D108BD9-81ED-4DB2-BD59-A6C34878D82A}">
                    <a16:rowId xmlns:a16="http://schemas.microsoft.com/office/drawing/2014/main" val="994557612"/>
                  </a:ext>
                </a:extLst>
              </a:tr>
              <a:tr h="289983">
                <a:tc>
                  <a:txBody>
                    <a:bodyPr/>
                    <a:lstStyle/>
                    <a:p>
                      <a:pPr marL="0" algn="l" rtl="0" eaLnBrk="1" fontAlgn="t" latinLnBrk="0" hangingPunct="1"/>
                      <a:r>
                        <a:rPr lang="en-US" sz="1400" b="0" i="0" u="none" strike="noStrike" kern="1200">
                          <a:solidFill>
                            <a:srgbClr val="000000"/>
                          </a:solidFill>
                          <a:effectLst/>
                          <a:latin typeface="Arial"/>
                        </a:rPr>
                        <a:t>No Vehicle Available</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98</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129</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66</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extLst>
                  <a:ext uri="{0D108BD9-81ED-4DB2-BD59-A6C34878D82A}">
                    <a16:rowId xmlns:a16="http://schemas.microsoft.com/office/drawing/2014/main" val="2881014843"/>
                  </a:ext>
                </a:extLst>
              </a:tr>
              <a:tr h="289983">
                <a:tc>
                  <a:txBody>
                    <a:bodyPr/>
                    <a:lstStyle/>
                    <a:p>
                      <a:pPr marL="0" algn="l" rtl="0" eaLnBrk="1" fontAlgn="t" latinLnBrk="0" hangingPunct="1"/>
                      <a:r>
                        <a:rPr lang="en-US" sz="1400" b="0" i="0" u="none" strike="noStrike" kern="1200">
                          <a:solidFill>
                            <a:srgbClr val="000000"/>
                          </a:solidFill>
                          <a:effectLst/>
                          <a:latin typeface="Arial"/>
                        </a:rPr>
                        <a:t>Modivcare Employee Issue*</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79</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94</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79</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extLst>
                  <a:ext uri="{0D108BD9-81ED-4DB2-BD59-A6C34878D82A}">
                    <a16:rowId xmlns:a16="http://schemas.microsoft.com/office/drawing/2014/main" val="1065913311"/>
                  </a:ext>
                </a:extLst>
              </a:tr>
              <a:tr h="289983">
                <a:tc>
                  <a:txBody>
                    <a:bodyPr/>
                    <a:lstStyle/>
                    <a:p>
                      <a:pPr marL="0" lvl="0" algn="l">
                        <a:buNone/>
                      </a:pPr>
                      <a:r>
                        <a:rPr lang="en-US" sz="1400" b="0" i="0" u="none" strike="noStrike" kern="1200">
                          <a:solidFill>
                            <a:srgbClr val="000000"/>
                          </a:solidFill>
                          <a:effectLst/>
                          <a:latin typeface="Arial"/>
                        </a:rPr>
                        <a:t>Transportation Provider</a:t>
                      </a:r>
                    </a:p>
                  </a:txBody>
                  <a:tcPr>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CBD1D8"/>
                    </a:solidFill>
                  </a:tcPr>
                </a:tc>
                <a:tc>
                  <a:txBody>
                    <a:bodyPr/>
                    <a:lstStyle/>
                    <a:p>
                      <a:pPr marL="0" lvl="0" algn="l">
                        <a:buNone/>
                      </a:pPr>
                      <a:r>
                        <a:rPr lang="en-US" sz="1400" b="0" i="0" u="none" strike="noStrike" kern="1200">
                          <a:solidFill>
                            <a:srgbClr val="000000"/>
                          </a:solidFill>
                          <a:effectLst/>
                          <a:latin typeface="Arial"/>
                        </a:rPr>
                        <a:t>62</a:t>
                      </a:r>
                    </a:p>
                  </a:txBody>
                  <a:tcPr>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CBD1D8"/>
                    </a:solidFill>
                  </a:tcPr>
                </a:tc>
                <a:tc>
                  <a:txBody>
                    <a:bodyPr/>
                    <a:lstStyle/>
                    <a:p>
                      <a:pPr marL="0" lvl="0" algn="l">
                        <a:buNone/>
                      </a:pPr>
                      <a:r>
                        <a:rPr lang="en-US" sz="1400" b="0" i="0" u="none" strike="noStrike" kern="1200">
                          <a:solidFill>
                            <a:srgbClr val="000000"/>
                          </a:solidFill>
                          <a:effectLst/>
                          <a:latin typeface="Arial"/>
                        </a:rPr>
                        <a:t>69</a:t>
                      </a:r>
                    </a:p>
                  </a:txBody>
                  <a:tcPr>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CBD1D8"/>
                    </a:solidFill>
                  </a:tcPr>
                </a:tc>
                <a:tc>
                  <a:txBody>
                    <a:bodyPr/>
                    <a:lstStyle/>
                    <a:p>
                      <a:pPr marL="0" lvl="0" algn="l">
                        <a:buNone/>
                      </a:pPr>
                      <a:r>
                        <a:rPr lang="en-US" sz="1400" b="0" i="0" u="none" strike="noStrike" kern="1200">
                          <a:solidFill>
                            <a:srgbClr val="000000"/>
                          </a:solidFill>
                          <a:effectLst/>
                          <a:latin typeface="Arial"/>
                        </a:rPr>
                        <a:t>85</a:t>
                      </a:r>
                    </a:p>
                  </a:txBody>
                  <a:tcPr>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CBD1D8"/>
                    </a:solidFill>
                  </a:tcPr>
                </a:tc>
                <a:extLst>
                  <a:ext uri="{0D108BD9-81ED-4DB2-BD59-A6C34878D82A}">
                    <a16:rowId xmlns:a16="http://schemas.microsoft.com/office/drawing/2014/main" val="3211647488"/>
                  </a:ext>
                </a:extLst>
              </a:tr>
              <a:tr h="289983">
                <a:tc>
                  <a:txBody>
                    <a:bodyPr/>
                    <a:lstStyle/>
                    <a:p>
                      <a:pPr marL="0" lvl="0" algn="l">
                        <a:buNone/>
                      </a:pPr>
                      <a:r>
                        <a:rPr lang="en-US" sz="1400" b="0" i="0" u="none" strike="noStrike" kern="1200">
                          <a:solidFill>
                            <a:srgbClr val="000000"/>
                          </a:solidFill>
                          <a:effectLst/>
                          <a:latin typeface="Arial"/>
                        </a:rPr>
                        <a:t>Modivcare Issue</a:t>
                      </a:r>
                    </a:p>
                  </a:txBody>
                  <a:tcPr>
                    <a:lnL w="12700">
                      <a:solidFill>
                        <a:srgbClr val="FFFFFF"/>
                      </a:solidFill>
                    </a:lnL>
                    <a:lnR w="12700">
                      <a:solidFill>
                        <a:srgbClr val="FFFFFF"/>
                      </a:solidFill>
                    </a:lnR>
                    <a:lnT w="12700">
                      <a:solidFill>
                        <a:srgbClr val="FFFFFF"/>
                      </a:solidFill>
                    </a:lnT>
                    <a:lnB w="12700">
                      <a:solidFill>
                        <a:srgbClr val="FFFFFF"/>
                      </a:solidFill>
                    </a:lnB>
                    <a:solidFill>
                      <a:srgbClr val="CBD1D8"/>
                    </a:solidFill>
                  </a:tcPr>
                </a:tc>
                <a:tc>
                  <a:txBody>
                    <a:bodyPr/>
                    <a:lstStyle/>
                    <a:p>
                      <a:pPr marL="0" lvl="0" algn="l">
                        <a:buNone/>
                      </a:pPr>
                      <a:r>
                        <a:rPr lang="en-US" sz="1400" b="0" i="0" u="none" strike="noStrike" kern="1200">
                          <a:solidFill>
                            <a:srgbClr val="000000"/>
                          </a:solidFill>
                          <a:effectLst/>
                          <a:latin typeface="Arial"/>
                        </a:rPr>
                        <a:t>93</a:t>
                      </a:r>
                    </a:p>
                  </a:txBody>
                  <a:tcPr>
                    <a:lnL w="12700">
                      <a:solidFill>
                        <a:srgbClr val="FFFFFF"/>
                      </a:solidFill>
                    </a:lnL>
                    <a:lnR w="12700">
                      <a:solidFill>
                        <a:srgbClr val="FFFFFF"/>
                      </a:solidFill>
                    </a:lnR>
                    <a:lnT w="12700">
                      <a:solidFill>
                        <a:srgbClr val="FFFFFF"/>
                      </a:solidFill>
                    </a:lnT>
                    <a:lnB w="12700">
                      <a:solidFill>
                        <a:srgbClr val="FFFFFF"/>
                      </a:solidFill>
                    </a:lnB>
                    <a:solidFill>
                      <a:srgbClr val="CBD1D8"/>
                    </a:solidFill>
                  </a:tcPr>
                </a:tc>
                <a:tc>
                  <a:txBody>
                    <a:bodyPr/>
                    <a:lstStyle/>
                    <a:p>
                      <a:pPr marL="0" lvl="0" algn="l">
                        <a:buNone/>
                      </a:pPr>
                      <a:r>
                        <a:rPr lang="en-US" sz="1400" b="0" i="0" u="none" strike="noStrike" kern="1200">
                          <a:solidFill>
                            <a:srgbClr val="000000"/>
                          </a:solidFill>
                          <a:effectLst/>
                          <a:latin typeface="Arial"/>
                        </a:rPr>
                        <a:t>75</a:t>
                      </a:r>
                    </a:p>
                  </a:txBody>
                  <a:tcPr>
                    <a:lnL w="12700">
                      <a:solidFill>
                        <a:srgbClr val="FFFFFF"/>
                      </a:solidFill>
                    </a:lnL>
                    <a:lnR w="12700">
                      <a:solidFill>
                        <a:srgbClr val="FFFFFF"/>
                      </a:solidFill>
                    </a:lnR>
                    <a:lnT w="12700">
                      <a:solidFill>
                        <a:srgbClr val="FFFFFF"/>
                      </a:solidFill>
                    </a:lnT>
                    <a:lnB w="12700">
                      <a:solidFill>
                        <a:srgbClr val="FFFFFF"/>
                      </a:solidFill>
                    </a:lnB>
                    <a:solidFill>
                      <a:srgbClr val="CBD1D8"/>
                    </a:solidFill>
                  </a:tcPr>
                </a:tc>
                <a:tc>
                  <a:txBody>
                    <a:bodyPr/>
                    <a:lstStyle/>
                    <a:p>
                      <a:pPr marL="0" lvl="0" algn="l">
                        <a:buNone/>
                      </a:pPr>
                      <a:r>
                        <a:rPr lang="en-US" sz="1400" b="0" i="0" u="none" strike="noStrike" kern="1200">
                          <a:solidFill>
                            <a:srgbClr val="000000"/>
                          </a:solidFill>
                          <a:effectLst/>
                          <a:latin typeface="Arial"/>
                        </a:rPr>
                        <a:t>70</a:t>
                      </a:r>
                    </a:p>
                  </a:txBody>
                  <a:tcPr>
                    <a:lnL w="12700">
                      <a:solidFill>
                        <a:srgbClr val="FFFFFF"/>
                      </a:solidFill>
                    </a:lnL>
                    <a:lnR w="12700">
                      <a:solidFill>
                        <a:srgbClr val="FFFFFF"/>
                      </a:solidFill>
                    </a:lnR>
                    <a:lnT w="12700">
                      <a:solidFill>
                        <a:srgbClr val="FFFFFF"/>
                      </a:solidFill>
                    </a:lnT>
                    <a:lnB w="12700">
                      <a:solidFill>
                        <a:srgbClr val="FFFFFF"/>
                      </a:solidFill>
                    </a:lnB>
                    <a:solidFill>
                      <a:srgbClr val="CBD1D8"/>
                    </a:solidFill>
                  </a:tcPr>
                </a:tc>
                <a:extLst>
                  <a:ext uri="{0D108BD9-81ED-4DB2-BD59-A6C34878D82A}">
                    <a16:rowId xmlns:a16="http://schemas.microsoft.com/office/drawing/2014/main" val="1752398222"/>
                  </a:ext>
                </a:extLst>
              </a:tr>
            </a:tbl>
          </a:graphicData>
        </a:graphic>
      </p:graphicFrame>
      <p:sp>
        <p:nvSpPr>
          <p:cNvPr id="5" name="TextBox 4">
            <a:extLst>
              <a:ext uri="{FF2B5EF4-FFF2-40B4-BE49-F238E27FC236}">
                <a16:creationId xmlns:a16="http://schemas.microsoft.com/office/drawing/2014/main" id="{F11795C4-6696-E7A7-08A0-030F6E2A4A02}"/>
              </a:ext>
            </a:extLst>
          </p:cNvPr>
          <p:cNvSpPr txBox="1"/>
          <p:nvPr/>
        </p:nvSpPr>
        <p:spPr>
          <a:xfrm>
            <a:off x="6457214" y="3998756"/>
            <a:ext cx="5739645" cy="2195473"/>
          </a:xfrm>
          <a:prstGeom prst="rect">
            <a:avLst/>
          </a:prstGeom>
          <a:noFill/>
        </p:spPr>
        <p:txBody>
          <a:bodyPr wrap="square" lIns="91440" tIns="45720" rIns="91440" bIns="45720" rtlCol="0" anchor="t">
            <a:spAutoFit/>
          </a:bodyPr>
          <a:lstStyle/>
          <a:p>
            <a:pPr defTabSz="914400">
              <a:spcBef>
                <a:spcPts val="1000"/>
              </a:spcBef>
              <a:buClr>
                <a:schemeClr val="accent1"/>
              </a:buClr>
            </a:pPr>
            <a:r>
              <a:rPr lang="en-US" sz="1200">
                <a:cs typeface="Arial"/>
              </a:rPr>
              <a:t>*A high number of Rider No Shows were reported due to members not being available upon the driver's arrival. However, members have been educated on the importance of calling Modivcare to cancel rides that are no longer needed.</a:t>
            </a:r>
          </a:p>
          <a:p>
            <a:pPr defTabSz="914400">
              <a:spcBef>
                <a:spcPts val="1000"/>
              </a:spcBef>
            </a:pPr>
            <a:r>
              <a:rPr lang="en-US" sz="1200">
                <a:cs typeface="Arial"/>
              </a:rPr>
              <a:t>*The complaint volume increased in Q1 with 815 more complaints than in Q4 mainly due to the significant increase in trip volume. However, the complaint percentage for each month was still significantly lower than Q4 (which reflected 0.54% for Oct, 0.52% in Nov., and 0.62% in Dec.)</a:t>
            </a:r>
          </a:p>
          <a:p>
            <a:pPr defTabSz="914400">
              <a:spcBef>
                <a:spcPts val="1000"/>
              </a:spcBef>
            </a:pPr>
            <a:r>
              <a:rPr lang="en-US" sz="1200">
                <a:cs typeface="Arial"/>
              </a:rPr>
              <a:t>*A Modivcare Issue is a direct complaint that is placed regarding Modivcare. For example, it may include when transportation is not secured for a member's trip, or a member having an issue with the automated system (IVA/IVR).</a:t>
            </a:r>
          </a:p>
        </p:txBody>
      </p:sp>
      <p:pic>
        <p:nvPicPr>
          <p:cNvPr id="9" name="Content Placeholder 8" descr="A graph of a report&#10;&#10;AI-generated content may be incorrect.">
            <a:extLst>
              <a:ext uri="{FF2B5EF4-FFF2-40B4-BE49-F238E27FC236}">
                <a16:creationId xmlns:a16="http://schemas.microsoft.com/office/drawing/2014/main" id="{315C0B86-4B4A-FDBA-128C-38B03E81655D}"/>
              </a:ext>
            </a:extLst>
          </p:cNvPr>
          <p:cNvPicPr>
            <a:picLocks noGrp="1" noChangeAspect="1"/>
          </p:cNvPicPr>
          <p:nvPr>
            <p:ph sz="quarter" idx="12"/>
          </p:nvPr>
        </p:nvPicPr>
        <p:blipFill>
          <a:blip r:embed="rId2"/>
          <a:stretch>
            <a:fillRect/>
          </a:stretch>
        </p:blipFill>
        <p:spPr>
          <a:xfrm>
            <a:off x="762833" y="1618403"/>
            <a:ext cx="5564387" cy="3934154"/>
          </a:xfrm>
        </p:spPr>
      </p:pic>
    </p:spTree>
    <p:extLst>
      <p:ext uri="{BB962C8B-B14F-4D97-AF65-F5344CB8AC3E}">
        <p14:creationId xmlns:p14="http://schemas.microsoft.com/office/powerpoint/2010/main" val="3898567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515B4-E6B7-6B12-E64A-DE6D0585638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AD862D4-DFE4-DEA3-76D1-1F3A82C30C27}"/>
              </a:ext>
            </a:extLst>
          </p:cNvPr>
          <p:cNvSpPr>
            <a:spLocks noGrp="1"/>
          </p:cNvSpPr>
          <p:nvPr>
            <p:ph type="body" sz="quarter" idx="10"/>
          </p:nvPr>
        </p:nvSpPr>
        <p:spPr/>
        <p:txBody>
          <a:bodyPr/>
          <a:lstStyle/>
          <a:p>
            <a:r>
              <a:rPr lang="en-US"/>
              <a:t>Transportation Partner Updates</a:t>
            </a:r>
            <a:endParaRPr lang="en-US" b="0" i="0" u="none" strike="noStrike">
              <a:solidFill>
                <a:srgbClr val="19B6FF"/>
              </a:solidFill>
              <a:effectLst/>
              <a:latin typeface="Arial" panose="020B0604020202020204" pitchFamily="34" charset="0"/>
            </a:endParaRPr>
          </a:p>
          <a:p>
            <a:r>
              <a:rPr lang="en-US" sz="2400">
                <a:solidFill>
                  <a:srgbClr val="19B6FF"/>
                </a:solidFill>
              </a:rPr>
              <a:t>Chad Wade</a:t>
            </a:r>
            <a:r>
              <a:rPr lang="en-US" sz="2400" b="0" i="0" u="none" strike="noStrike">
                <a:solidFill>
                  <a:srgbClr val="19B6FF"/>
                </a:solidFill>
                <a:effectLst/>
                <a:latin typeface="Arial" panose="020B0604020202020204" pitchFamily="34" charset="0"/>
              </a:rPr>
              <a:t>, Provider Relations Director</a:t>
            </a:r>
            <a:endParaRPr lang="en-US" sz="2400"/>
          </a:p>
        </p:txBody>
      </p:sp>
    </p:spTree>
    <p:extLst>
      <p:ext uri="{BB962C8B-B14F-4D97-AF65-F5344CB8AC3E}">
        <p14:creationId xmlns:p14="http://schemas.microsoft.com/office/powerpoint/2010/main" val="1438575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BF246-7A59-E0C3-7908-1E76EF0F812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9E11993-90F6-3B4E-5924-C153EDF909A0}"/>
              </a:ext>
            </a:extLst>
          </p:cNvPr>
          <p:cNvSpPr>
            <a:spLocks noGrp="1"/>
          </p:cNvSpPr>
          <p:nvPr>
            <p:ph type="title"/>
          </p:nvPr>
        </p:nvSpPr>
        <p:spPr>
          <a:xfrm>
            <a:off x="751220" y="241625"/>
            <a:ext cx="10681743" cy="508473"/>
          </a:xfrm>
        </p:spPr>
        <p:txBody>
          <a:bodyPr/>
          <a:lstStyle/>
          <a:p>
            <a:pPr algn="ctr"/>
            <a:r>
              <a:rPr lang="en-US">
                <a:latin typeface="Arial"/>
                <a:cs typeface="Arial"/>
              </a:rPr>
              <a:t>Q1 2025 On-Time Performance</a:t>
            </a:r>
          </a:p>
        </p:txBody>
      </p:sp>
      <p:sp>
        <p:nvSpPr>
          <p:cNvPr id="4" name="Slide Number Placeholder 3">
            <a:extLst>
              <a:ext uri="{FF2B5EF4-FFF2-40B4-BE49-F238E27FC236}">
                <a16:creationId xmlns:a16="http://schemas.microsoft.com/office/drawing/2014/main" id="{EAAB4110-D173-C3B8-DF53-DA5182AA2CB6}"/>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9</a:t>
            </a:fld>
            <a:endParaRPr lang="en-US"/>
          </a:p>
        </p:txBody>
      </p:sp>
      <p:sp>
        <p:nvSpPr>
          <p:cNvPr id="5" name="TextBox 8">
            <a:extLst>
              <a:ext uri="{FF2B5EF4-FFF2-40B4-BE49-F238E27FC236}">
                <a16:creationId xmlns:a16="http://schemas.microsoft.com/office/drawing/2014/main" id="{E9D052EF-8D21-898E-3F09-5358779C8481}"/>
              </a:ext>
            </a:extLst>
          </p:cNvPr>
          <p:cNvSpPr txBox="1"/>
          <p:nvPr/>
        </p:nvSpPr>
        <p:spPr>
          <a:xfrm>
            <a:off x="6565198" y="1433946"/>
            <a:ext cx="5361139" cy="3286579"/>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Aft>
                <a:spcPts val="600"/>
              </a:spcAft>
              <a:defRPr/>
            </a:pPr>
            <a:r>
              <a:rPr lang="en-US" sz="1900" b="1">
                <a:solidFill>
                  <a:srgbClr val="0070C0"/>
                </a:solidFill>
              </a:rPr>
              <a:t>Improvement Actions</a:t>
            </a:r>
            <a:endParaRPr lang="en-US"/>
          </a:p>
          <a:p>
            <a:pPr>
              <a:buFont typeface="Arial" panose="020B0604020202020204" pitchFamily="34" charset="0"/>
              <a:buChar char="•"/>
              <a:defRPr/>
            </a:pPr>
            <a:endParaRPr lang="en-US" sz="1400" b="1">
              <a:ea typeface="+mn-lt"/>
              <a:cs typeface="+mn-lt"/>
            </a:endParaRPr>
          </a:p>
          <a:p>
            <a:pPr>
              <a:buFont typeface="Arial" panose="020B0604020202020204" pitchFamily="34" charset="0"/>
              <a:buChar char="•"/>
              <a:defRPr/>
            </a:pPr>
            <a:r>
              <a:rPr lang="en-US" sz="1400">
                <a:ea typeface="+mn-lt"/>
                <a:cs typeface="+mn-lt"/>
              </a:rPr>
              <a:t>Member appointment times have been updated to enhance scheduling efficiency</a:t>
            </a:r>
            <a:r>
              <a:rPr lang="en-US" sz="1400" b="1">
                <a:ea typeface="+mn-lt"/>
                <a:cs typeface="+mn-lt"/>
              </a:rPr>
              <a:t>.</a:t>
            </a:r>
            <a:r>
              <a:rPr lang="en-US" sz="1400">
                <a:ea typeface="+mn-lt"/>
                <a:cs typeface="+mn-lt"/>
              </a:rPr>
              <a:t> Our team is diligently working to ensure these changes are smoothly integrated into our system, providing accurate and reliable coordination for both Pick-up and Drop-off services.</a:t>
            </a:r>
            <a:endParaRPr lang="en-US" sz="1400">
              <a:cs typeface="Arial"/>
            </a:endParaRPr>
          </a:p>
          <a:p>
            <a:pPr>
              <a:defRPr/>
            </a:pPr>
            <a:endParaRPr lang="en-US" sz="1400">
              <a:ea typeface="+mn-lt"/>
              <a:cs typeface="+mn-lt"/>
            </a:endParaRPr>
          </a:p>
          <a:p>
            <a:pPr>
              <a:buFont typeface="Arial" panose="020B0604020202020204" pitchFamily="34" charset="0"/>
              <a:buChar char="•"/>
              <a:defRPr/>
            </a:pPr>
            <a:r>
              <a:rPr lang="en-US" sz="1400">
                <a:ea typeface="+mn-lt"/>
                <a:cs typeface="+mn-lt"/>
              </a:rPr>
              <a:t>We are also conducting daily proactive outreach to Providers, reinforcing our commitment to consistently meet—and exceed—On-Time Performance standards.</a:t>
            </a:r>
            <a:endParaRPr lang="en-US"/>
          </a:p>
          <a:p>
            <a:pPr marL="285750" indent="-228600">
              <a:lnSpc>
                <a:spcPct val="90000"/>
              </a:lnSpc>
              <a:spcAft>
                <a:spcPts val="600"/>
              </a:spcAft>
              <a:buFont typeface="Arial" panose="020B0604020202020204" pitchFamily="34" charset="0"/>
              <a:buChar char="•"/>
              <a:defRPr/>
            </a:pPr>
            <a:endParaRPr lang="en-US" sz="1400">
              <a:cs typeface="Arial"/>
            </a:endParaRPr>
          </a:p>
          <a:p>
            <a:pPr marL="285750" indent="-285750">
              <a:buClr>
                <a:schemeClr val="tx2"/>
              </a:buClr>
              <a:buFont typeface="Arial" panose="020B0604020202020204" pitchFamily="34" charset="0"/>
              <a:buChar char="•"/>
              <a:defRPr/>
            </a:pPr>
            <a:endParaRPr lang="en-US" sz="1400">
              <a:cs typeface="Arial"/>
            </a:endParaRPr>
          </a:p>
          <a:p>
            <a:pPr marL="285750" indent="-285750">
              <a:buClr>
                <a:schemeClr val="tx2"/>
              </a:buClr>
              <a:buFont typeface="Arial" panose="020B0604020202020204" pitchFamily="34" charset="0"/>
              <a:buChar char="•"/>
              <a:defRPr/>
            </a:pPr>
            <a:endParaRPr lang="en-US">
              <a:ea typeface="Calibri"/>
              <a:cs typeface="Arial"/>
            </a:endParaRPr>
          </a:p>
          <a:p>
            <a:pPr marL="285750" indent="-228600">
              <a:spcAft>
                <a:spcPts val="600"/>
              </a:spcAft>
              <a:buFont typeface="Arial" panose="020B0604020202020204" pitchFamily="34" charset="0"/>
              <a:buChar char="•"/>
              <a:defRPr/>
            </a:pPr>
            <a:endParaRPr lang="en-US" sz="1000">
              <a:ea typeface="Calibri"/>
              <a:cs typeface="Arial"/>
            </a:endParaRPr>
          </a:p>
          <a:p>
            <a:pPr marL="285750" indent="-228600">
              <a:lnSpc>
                <a:spcPct val="90000"/>
              </a:lnSpc>
              <a:spcAft>
                <a:spcPts val="600"/>
              </a:spcAft>
              <a:buFont typeface="Arial" panose="020B0604020202020204" pitchFamily="34" charset="0"/>
              <a:buChar char="•"/>
              <a:defRPr/>
            </a:pPr>
            <a:endParaRPr lang="en-US" sz="1000">
              <a:ea typeface="Calibri"/>
              <a:cs typeface="Arial"/>
            </a:endParaRPr>
          </a:p>
        </p:txBody>
      </p:sp>
      <p:graphicFrame>
        <p:nvGraphicFramePr>
          <p:cNvPr id="10" name="Table 9">
            <a:extLst>
              <a:ext uri="{FF2B5EF4-FFF2-40B4-BE49-F238E27FC236}">
                <a16:creationId xmlns:a16="http://schemas.microsoft.com/office/drawing/2014/main" id="{DB9AD084-0A58-E625-CDD1-5CAF7EB76632}"/>
              </a:ext>
            </a:extLst>
          </p:cNvPr>
          <p:cNvGraphicFramePr>
            <a:graphicFrameLocks noGrp="1"/>
          </p:cNvGraphicFramePr>
          <p:nvPr>
            <p:extLst>
              <p:ext uri="{D42A27DB-BD31-4B8C-83A1-F6EECF244321}">
                <p14:modId xmlns:p14="http://schemas.microsoft.com/office/powerpoint/2010/main" val="2338020498"/>
              </p:ext>
            </p:extLst>
          </p:nvPr>
        </p:nvGraphicFramePr>
        <p:xfrm>
          <a:off x="6587235" y="4770358"/>
          <a:ext cx="5371733" cy="1006786"/>
        </p:xfrm>
        <a:graphic>
          <a:graphicData uri="http://schemas.openxmlformats.org/drawingml/2006/table">
            <a:tbl>
              <a:tblPr firstRow="1" bandRow="1">
                <a:tableStyleId>{85BE263C-DBD7-4A20-BB59-AAB30ACAA65A}</a:tableStyleId>
              </a:tblPr>
              <a:tblGrid>
                <a:gridCol w="1305281">
                  <a:extLst>
                    <a:ext uri="{9D8B030D-6E8A-4147-A177-3AD203B41FA5}">
                      <a16:colId xmlns:a16="http://schemas.microsoft.com/office/drawing/2014/main" val="2930653934"/>
                    </a:ext>
                  </a:extLst>
                </a:gridCol>
                <a:gridCol w="1154671">
                  <a:extLst>
                    <a:ext uri="{9D8B030D-6E8A-4147-A177-3AD203B41FA5}">
                      <a16:colId xmlns:a16="http://schemas.microsoft.com/office/drawing/2014/main" val="891342568"/>
                    </a:ext>
                  </a:extLst>
                </a:gridCol>
                <a:gridCol w="1291664">
                  <a:extLst>
                    <a:ext uri="{9D8B030D-6E8A-4147-A177-3AD203B41FA5}">
                      <a16:colId xmlns:a16="http://schemas.microsoft.com/office/drawing/2014/main" val="1395147855"/>
                    </a:ext>
                  </a:extLst>
                </a:gridCol>
                <a:gridCol w="1620117">
                  <a:extLst>
                    <a:ext uri="{9D8B030D-6E8A-4147-A177-3AD203B41FA5}">
                      <a16:colId xmlns:a16="http://schemas.microsoft.com/office/drawing/2014/main" val="3206343123"/>
                    </a:ext>
                  </a:extLst>
                </a:gridCol>
              </a:tblGrid>
              <a:tr h="601616">
                <a:tc>
                  <a:txBody>
                    <a:bodyPr/>
                    <a:lstStyle/>
                    <a:p>
                      <a:pPr algn="ctr"/>
                      <a:r>
                        <a:rPr lang="en-US" sz="1400"/>
                        <a:t>A-Leg PU</a:t>
                      </a:r>
                    </a:p>
                  </a:txBody>
                  <a:tcPr/>
                </a:tc>
                <a:tc>
                  <a:txBody>
                    <a:bodyPr/>
                    <a:lstStyle/>
                    <a:p>
                      <a:pPr algn="ctr"/>
                      <a:r>
                        <a:rPr lang="en-US" sz="1400"/>
                        <a:t>A-Leg DO</a:t>
                      </a:r>
                    </a:p>
                  </a:txBody>
                  <a:tcPr/>
                </a:tc>
                <a:tc>
                  <a:txBody>
                    <a:bodyPr/>
                    <a:lstStyle/>
                    <a:p>
                      <a:pPr algn="ctr"/>
                      <a:r>
                        <a:rPr lang="en-US" sz="1400"/>
                        <a:t>B-Leg PU</a:t>
                      </a:r>
                    </a:p>
                  </a:txBody>
                  <a:tcPr/>
                </a:tc>
                <a:tc>
                  <a:txBody>
                    <a:bodyPr/>
                    <a:lstStyle/>
                    <a:p>
                      <a:pPr algn="ctr"/>
                      <a:r>
                        <a:rPr lang="en-US" sz="1400"/>
                        <a:t>Hospital  Discharges</a:t>
                      </a:r>
                    </a:p>
                  </a:txBody>
                  <a:tcPr/>
                </a:tc>
                <a:extLst>
                  <a:ext uri="{0D108BD9-81ED-4DB2-BD59-A6C34878D82A}">
                    <a16:rowId xmlns:a16="http://schemas.microsoft.com/office/drawing/2014/main" val="2615912787"/>
                  </a:ext>
                </a:extLst>
              </a:tr>
              <a:tr h="405170">
                <a:tc>
                  <a:txBody>
                    <a:bodyPr/>
                    <a:lstStyle/>
                    <a:p>
                      <a:pPr algn="ctr"/>
                      <a:r>
                        <a:rPr lang="en-US" sz="1400"/>
                        <a:t>92.03%</a:t>
                      </a:r>
                    </a:p>
                  </a:txBody>
                  <a:tcPr/>
                </a:tc>
                <a:tc>
                  <a:txBody>
                    <a:bodyPr/>
                    <a:lstStyle/>
                    <a:p>
                      <a:pPr algn="ctr"/>
                      <a:r>
                        <a:rPr lang="en-US" sz="1400"/>
                        <a:t>94.60%</a:t>
                      </a:r>
                    </a:p>
                  </a:txBody>
                  <a:tcPr/>
                </a:tc>
                <a:tc>
                  <a:txBody>
                    <a:bodyPr/>
                    <a:lstStyle/>
                    <a:p>
                      <a:pPr algn="ctr"/>
                      <a:r>
                        <a:rPr lang="en-US" sz="1400"/>
                        <a:t>86.38%</a:t>
                      </a:r>
                    </a:p>
                  </a:txBody>
                  <a:tcPr/>
                </a:tc>
                <a:tc>
                  <a:txBody>
                    <a:bodyPr/>
                    <a:lstStyle/>
                    <a:p>
                      <a:pPr algn="ctr"/>
                      <a:r>
                        <a:rPr lang="en-US" sz="1400"/>
                        <a:t>99.79%</a:t>
                      </a:r>
                    </a:p>
                  </a:txBody>
                  <a:tcPr/>
                </a:tc>
                <a:extLst>
                  <a:ext uri="{0D108BD9-81ED-4DB2-BD59-A6C34878D82A}">
                    <a16:rowId xmlns:a16="http://schemas.microsoft.com/office/drawing/2014/main" val="3486037204"/>
                  </a:ext>
                </a:extLst>
              </a:tr>
            </a:tbl>
          </a:graphicData>
        </a:graphic>
      </p:graphicFrame>
      <p:pic>
        <p:nvPicPr>
          <p:cNvPr id="7" name="Content Placeholder 6" descr="A graph with numbers and text&#10;&#10;AI-generated content may be incorrect.">
            <a:extLst>
              <a:ext uri="{FF2B5EF4-FFF2-40B4-BE49-F238E27FC236}">
                <a16:creationId xmlns:a16="http://schemas.microsoft.com/office/drawing/2014/main" id="{E3144984-03E3-71D7-D544-721E3FB4F7A9}"/>
              </a:ext>
            </a:extLst>
          </p:cNvPr>
          <p:cNvPicPr>
            <a:picLocks noGrp="1" noChangeAspect="1"/>
          </p:cNvPicPr>
          <p:nvPr>
            <p:ph sz="quarter" idx="10"/>
          </p:nvPr>
        </p:nvPicPr>
        <p:blipFill>
          <a:blip r:embed="rId2"/>
          <a:stretch>
            <a:fillRect/>
          </a:stretch>
        </p:blipFill>
        <p:spPr>
          <a:xfrm>
            <a:off x="1370110" y="2221039"/>
            <a:ext cx="4884672" cy="2973763"/>
          </a:xfrm>
        </p:spPr>
      </p:pic>
    </p:spTree>
    <p:extLst>
      <p:ext uri="{BB962C8B-B14F-4D97-AF65-F5344CB8AC3E}">
        <p14:creationId xmlns:p14="http://schemas.microsoft.com/office/powerpoint/2010/main" val="1862298267"/>
      </p:ext>
    </p:extLst>
  </p:cSld>
  <p:clrMapOvr>
    <a:masterClrMapping/>
  </p:clrMapOvr>
</p:sld>
</file>

<file path=ppt/theme/theme1.xml><?xml version="1.0" encoding="utf-8"?>
<a:theme xmlns:a="http://schemas.openxmlformats.org/drawingml/2006/main" name="Theme1">
  <a:themeElements>
    <a:clrScheme name="Custom 6">
      <a:dk1>
        <a:srgbClr val="002939"/>
      </a:dk1>
      <a:lt1>
        <a:srgbClr val="FEFFFE"/>
      </a:lt1>
      <a:dk2>
        <a:srgbClr val="00609B"/>
      </a:dk2>
      <a:lt2>
        <a:srgbClr val="F6F5F0"/>
      </a:lt2>
      <a:accent1>
        <a:srgbClr val="002939"/>
      </a:accent1>
      <a:accent2>
        <a:srgbClr val="00609B"/>
      </a:accent2>
      <a:accent3>
        <a:srgbClr val="03A6E0"/>
      </a:accent3>
      <a:accent4>
        <a:srgbClr val="668EA8"/>
      </a:accent4>
      <a:accent5>
        <a:srgbClr val="76C044"/>
      </a:accent5>
      <a:accent6>
        <a:srgbClr val="F77F00"/>
      </a:accent6>
      <a:hlink>
        <a:srgbClr val="03A6E0"/>
      </a:hlink>
      <a:folHlink>
        <a:srgbClr val="981B5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0" indent="0" algn="l" defTabSz="914400" rtl="0" eaLnBrk="1" latinLnBrk="0" hangingPunct="1">
          <a:lnSpc>
            <a:spcPct val="100000"/>
          </a:lnSpc>
          <a:spcBef>
            <a:spcPts val="1000"/>
          </a:spcBef>
          <a:buClr>
            <a:schemeClr val="accent1"/>
          </a:buClr>
          <a:buFont typeface="Arial" panose="020B0604020202020204" pitchFamily="34" charset="0"/>
          <a:buNone/>
          <a:defRPr sz="2400" kern="1200" dirty="0" smtClean="0">
            <a:solidFill>
              <a:schemeClr val="tx1"/>
            </a:solidFill>
            <a:latin typeface="+mn-lt"/>
            <a:ea typeface="+mn-ea"/>
            <a:cs typeface="+mn-cs"/>
          </a:defRPr>
        </a:defPPr>
      </a:lstStyle>
    </a:txDef>
  </a:objectDefaults>
  <a:extraClrSchemeLst/>
  <a:extLst>
    <a:ext uri="{05A4C25C-085E-4340-85A3-A5531E510DB2}">
      <thm15:themeFamily xmlns:thm15="http://schemas.microsoft.com/office/thememl/2012/main" name="2024_Modivcare_Template" id="{824D72E4-46DA-934F-A986-7A92BBC2A6D6}" vid="{731D5758-06D4-8449-AAC0-EE67C72F67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096DCF7-EF28-5841-AAA8-15C0DE9A805B}">
  <we:reference id="wa104381063" version="1.0.0.1" store="en-US" storeType="OMEX"/>
  <we:alternateReferences>
    <we:reference id="wa104381063" version="1.0.0.1" store="WA104381063"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307d4579-7532-49d7-ac4c-ecba3a32f82e">
      <UserInfo>
        <DisplayName>Benjimin Ting</DisplayName>
        <AccountId>77</AccountId>
        <AccountType/>
      </UserInfo>
    </SharedWithUsers>
    <_activity xmlns="0e5621bd-4cd0-4963-999a-61c9a43fa1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C1C4EEF1AEB084BB0794DCE23F90226" ma:contentTypeVersion="18" ma:contentTypeDescription="Create a new document." ma:contentTypeScope="" ma:versionID="730f47985d44d22885027e70d95541e7">
  <xsd:schema xmlns:xsd="http://www.w3.org/2001/XMLSchema" xmlns:xs="http://www.w3.org/2001/XMLSchema" xmlns:p="http://schemas.microsoft.com/office/2006/metadata/properties" xmlns:ns3="307d4579-7532-49d7-ac4c-ecba3a32f82e" xmlns:ns4="0e5621bd-4cd0-4963-999a-61c9a43fa13a" targetNamespace="http://schemas.microsoft.com/office/2006/metadata/properties" ma:root="true" ma:fieldsID="266f4e0f51b75f7dee4a8a72aa62b5a6" ns3:_="" ns4:_="">
    <xsd:import namespace="307d4579-7532-49d7-ac4c-ecba3a32f82e"/>
    <xsd:import namespace="0e5621bd-4cd0-4963-999a-61c9a43fa13a"/>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LengthInSeconds" minOccurs="0"/>
                <xsd:element ref="ns4:MediaServiceLocation" minOccurs="0"/>
                <xsd:element ref="ns4:_activity" minOccurs="0"/>
                <xsd:element ref="ns4:MediaServiceObjectDetectorVersions" minOccurs="0"/>
                <xsd:element ref="ns4:MediaServiceSystemTag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7d4579-7532-49d7-ac4c-ecba3a32f82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e5621bd-4cd0-4963-999a-61c9a43fa13a"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209902-7469-4955-9C14-C39F9AEA3D29}">
  <ds:schemaRefs>
    <ds:schemaRef ds:uri="0e5621bd-4cd0-4963-999a-61c9a43fa13a"/>
    <ds:schemaRef ds:uri="307d4579-7532-49d7-ac4c-ecba3a32f82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C308EAD-A29C-4089-8BA9-AF6C7CF09C4E}">
  <ds:schemaRefs>
    <ds:schemaRef ds:uri="http://schemas.microsoft.com/sharepoint/v3/contenttype/forms"/>
  </ds:schemaRefs>
</ds:datastoreItem>
</file>

<file path=customXml/itemProps3.xml><?xml version="1.0" encoding="utf-8"?>
<ds:datastoreItem xmlns:ds="http://schemas.openxmlformats.org/officeDocument/2006/customXml" ds:itemID="{27567378-338D-4CCA-972B-C45DF5ADCB79}">
  <ds:schemaRefs>
    <ds:schemaRef ds:uri="0e5621bd-4cd0-4963-999a-61c9a43fa13a"/>
    <ds:schemaRef ds:uri="307d4579-7532-49d7-ac4c-ecba3a32f82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23</TotalTime>
  <Words>1146</Words>
  <Application>Microsoft Office PowerPoint</Application>
  <PresentationFormat>Custom</PresentationFormat>
  <Paragraphs>268</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Theme1</vt:lpstr>
      <vt:lpstr>PowerPoint Presentation</vt:lpstr>
      <vt:lpstr>Agenda​</vt:lpstr>
      <vt:lpstr>PowerPoint Presentation</vt:lpstr>
      <vt:lpstr>Q1 2025 Rides – Fulfilled, Missed, &amp; NVA Rides</vt:lpstr>
      <vt:lpstr>Q1 2025 Reroutes – Top Reasons</vt:lpstr>
      <vt:lpstr>PowerPoint Presentation</vt:lpstr>
      <vt:lpstr>Q1 2025 Member Experience  Your Office of Resolution Services (YORS) Data</vt:lpstr>
      <vt:lpstr>PowerPoint Presentation</vt:lpstr>
      <vt:lpstr>Q1 2025 On-Time Performance</vt:lpstr>
      <vt:lpstr>Regions </vt:lpstr>
      <vt:lpstr>Q1 2025 Network Development</vt:lpstr>
      <vt:lpstr>Q1 2025 Top 5 Counties Expanding Current Providers </vt:lpstr>
      <vt:lpstr>PowerPoint Presentation</vt:lpstr>
      <vt:lpstr>Q1 2025 Provider Performance Recognition </vt:lpstr>
      <vt:lpstr>Q1 2025 Providers 95%+ Digital </vt:lpstr>
      <vt:lpstr>PowerPoint Presentation</vt:lpstr>
      <vt:lpstr>Technology in SC</vt:lpstr>
      <vt:lpstr>PowerPoint Presentation</vt:lpstr>
      <vt:lpstr>PowerPoint Presentation</vt:lpstr>
      <vt:lpstr>PowerPoint Presentation</vt:lpstr>
      <vt:lpstr>PowerPoint Presentation</vt:lpstr>
      <vt:lpstr>2025 Quarterly Meeting </vt:lpstr>
      <vt:lpstr>Facility meetings and TP training</vt:lpstr>
      <vt:lpstr>PowerPoint Presentation</vt:lpstr>
      <vt:lpstr>PowerPoint Presentation</vt:lpstr>
      <vt:lpstr>PowerPoint Presentation</vt:lpstr>
    </vt:vector>
  </TitlesOfParts>
  <Manager/>
  <Company>Modivcare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2024 Modivcare PowerPoint Template</dc:title>
  <dc:subject/>
  <dc:creator>Modivcare Marketing</dc:creator>
  <cp:keywords/>
  <dc:description/>
  <cp:lastModifiedBy>Celeste Crocker</cp:lastModifiedBy>
  <cp:revision>7</cp:revision>
  <cp:lastPrinted>2025-01-29T20:21:57Z</cp:lastPrinted>
  <dcterms:created xsi:type="dcterms:W3CDTF">2022-12-07T17:56:37Z</dcterms:created>
  <dcterms:modified xsi:type="dcterms:W3CDTF">2025-09-23T20:43:58Z</dcterms:modified>
  <cp:category>Modivcare Template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2021-07-11T10:00:00Z</vt:filetime>
  </property>
  <property fmtid="{D5CDD505-2E9C-101B-9397-08002B2CF9AE}" pid="3" name="Creator">
    <vt:lpwstr>Adobe InDesign 16.2 (Macintosh)</vt:lpwstr>
  </property>
  <property fmtid="{D5CDD505-2E9C-101B-9397-08002B2CF9AE}" pid="4" name="LastSaved">
    <vt:filetime>2021-08-21T10:00:00Z</vt:filetime>
  </property>
  <property fmtid="{D5CDD505-2E9C-101B-9397-08002B2CF9AE}" pid="5" name="ContentTypeId">
    <vt:lpwstr>0x0101000C1C4EEF1AEB084BB0794DCE23F90226</vt:lpwstr>
  </property>
  <property fmtid="{D5CDD505-2E9C-101B-9397-08002B2CF9AE}" pid="6" name="MediaServiceImageTags">
    <vt:lpwstr/>
  </property>
</Properties>
</file>